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9.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slideLayouts/slideLayout66.xml" ContentType="application/vnd.openxmlformats-officedocument.presentationml.slideLayout+xml"/>
  <Override PartName="/ppt/theme/theme1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3.xml" ContentType="application/vnd.openxmlformats-officedocument.theme+xml"/>
  <Override PartName="/ppt/slideLayouts/slideLayout77.xml" ContentType="application/vnd.openxmlformats-officedocument.presentationml.slideLayout+xml"/>
  <Override PartName="/ppt/theme/theme1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 id="2147483740" r:id="rId5"/>
    <p:sldMasterId id="2147483743" r:id="rId6"/>
    <p:sldMasterId id="2147483754" r:id="rId7"/>
    <p:sldMasterId id="2147483763" r:id="rId8"/>
    <p:sldMasterId id="2147483767" r:id="rId9"/>
    <p:sldMasterId id="2147483780" r:id="rId10"/>
    <p:sldMasterId id="2147483784" r:id="rId11"/>
    <p:sldMasterId id="2147483797" r:id="rId12"/>
    <p:sldMasterId id="2147483805" r:id="rId13"/>
    <p:sldMasterId id="2147483816" r:id="rId14"/>
    <p:sldMasterId id="2147483827" r:id="rId15"/>
    <p:sldMasterId id="2147483832" r:id="rId16"/>
    <p:sldMasterId id="2147483843" r:id="rId17"/>
    <p:sldMasterId id="2147483845" r:id="rId18"/>
  </p:sldMasterIdLst>
  <p:notesMasterIdLst>
    <p:notesMasterId r:id="rId33"/>
  </p:notesMasterIdLst>
  <p:handoutMasterIdLst>
    <p:handoutMasterId r:id="rId34"/>
  </p:handoutMasterIdLst>
  <p:sldIdLst>
    <p:sldId id="303" r:id="rId19"/>
    <p:sldId id="1486" r:id="rId20"/>
    <p:sldId id="2505" r:id="rId21"/>
    <p:sldId id="2488" r:id="rId22"/>
    <p:sldId id="2512" r:id="rId23"/>
    <p:sldId id="2433" r:id="rId24"/>
    <p:sldId id="2495" r:id="rId25"/>
    <p:sldId id="2499" r:id="rId26"/>
    <p:sldId id="2472" r:id="rId27"/>
    <p:sldId id="2500" r:id="rId28"/>
    <p:sldId id="2501" r:id="rId29"/>
    <p:sldId id="2475" r:id="rId30"/>
    <p:sldId id="310" r:id="rId31"/>
    <p:sldId id="311" r:id="rId32"/>
  </p:sldIdLst>
  <p:sldSz cx="9144000" cy="6858000" type="screen4x3"/>
  <p:notesSz cx="6792913" cy="99250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F70704-9019-A523-4F48-9B8B5A4A0AAF}" name="Cécile Benech" initials="CB" userId="S::cecile.benech@scot-region-grenoble.org::e02ccdc7-44ae-4753-b918-04a41d639423" providerId="AD"/>
  <p188:author id="{9E9FC935-FFB6-D59F-449D-829C3ED72DC1}" name="Adèle BARILLON" initials="AB" userId="S::adele.barillon@scot-region-grenoble.org::5bcf54cd-8969-4cf0-956a-82dd09fc559e" providerId="AD"/>
  <p188:author id="{4B4E964C-47F5-9AFD-E64D-A6BD4293BCB0}" name="Mathieu PERRIN" initials="MP" userId="S::mathieu.perrin@scot-region-grenoble.org::1753dd1e-1482-43d6-a0bf-eb055e0315ff" providerId="AD"/>
  <p188:author id="{5BFB3A67-194F-FA68-2F80-53D81DFA207F}" name="Benoit Parent" initials="BP" userId="S::benoit.parent@scot-region-grenoble.org::798d61f1-35e4-4a90-97a7-3a9f706976db" providerId="AD"/>
  <p188:author id="{7068A0B1-87AF-7520-A5C0-1F7076F318D2}" name="Lucas Jouny" initials="LJ" userId="S::lucas.jouny@aurg.asso.fr::cbdef939-48c9-4e77-bf47-38506c2647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1B2E"/>
    <a:srgbClr val="F2F2F2"/>
    <a:srgbClr val="4472C4"/>
    <a:srgbClr val="E3351E"/>
    <a:srgbClr val="FFFFFF"/>
    <a:srgbClr val="CCECFF"/>
    <a:srgbClr val="66CCFF"/>
    <a:srgbClr val="6699FF"/>
    <a:srgbClr val="FFC000"/>
    <a:srgbClr val="0071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DA355-F2A2-4197-A62F-BBD2A925837F}" v="4" dt="2024-03-20T10:07:49.35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1786" y="7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microsoft.com/office/2015/10/relationships/revisionInfo" Target="revisionInfo.xml"/><Relationship Id="rId21" Type="http://schemas.openxmlformats.org/officeDocument/2006/relationships/slide" Target="slides/slide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C6F0B7E-60B3-4CBB-9A9E-B433AE22C231}"/>
              </a:ext>
            </a:extLst>
          </p:cNvPr>
          <p:cNvSpPr>
            <a:spLocks noGrp="1"/>
          </p:cNvSpPr>
          <p:nvPr>
            <p:ph type="hdr" sz="quarter"/>
          </p:nvPr>
        </p:nvSpPr>
        <p:spPr>
          <a:xfrm>
            <a:off x="3" y="0"/>
            <a:ext cx="2943595" cy="497976"/>
          </a:xfrm>
          <a:prstGeom prst="rect">
            <a:avLst/>
          </a:prstGeom>
        </p:spPr>
        <p:txBody>
          <a:bodyPr vert="horz" lIns="91383" tIns="45694" rIns="91383" bIns="45694"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EE6961B-68B0-41FF-86D1-E2AF42A0B012}"/>
              </a:ext>
            </a:extLst>
          </p:cNvPr>
          <p:cNvSpPr>
            <a:spLocks noGrp="1"/>
          </p:cNvSpPr>
          <p:nvPr>
            <p:ph type="dt" sz="quarter" idx="1"/>
          </p:nvPr>
        </p:nvSpPr>
        <p:spPr>
          <a:xfrm>
            <a:off x="3847748" y="0"/>
            <a:ext cx="2943595" cy="497976"/>
          </a:xfrm>
          <a:prstGeom prst="rect">
            <a:avLst/>
          </a:prstGeom>
        </p:spPr>
        <p:txBody>
          <a:bodyPr vert="horz" lIns="91383" tIns="45694" rIns="91383" bIns="45694" rtlCol="0"/>
          <a:lstStyle>
            <a:lvl1pPr algn="r">
              <a:defRPr sz="1200"/>
            </a:lvl1pPr>
          </a:lstStyle>
          <a:p>
            <a:fld id="{E3C6F852-32C7-4C2C-B221-FFD702FA270C}" type="datetimeFigureOut">
              <a:rPr lang="fr-FR" smtClean="0"/>
              <a:t>10/02/2025</a:t>
            </a:fld>
            <a:endParaRPr lang="fr-FR"/>
          </a:p>
        </p:txBody>
      </p:sp>
      <p:sp>
        <p:nvSpPr>
          <p:cNvPr id="4" name="Espace réservé du pied de page 3">
            <a:extLst>
              <a:ext uri="{FF2B5EF4-FFF2-40B4-BE49-F238E27FC236}">
                <a16:creationId xmlns:a16="http://schemas.microsoft.com/office/drawing/2014/main" id="{1D8F5175-570F-4F8B-A750-6AF512D48781}"/>
              </a:ext>
            </a:extLst>
          </p:cNvPr>
          <p:cNvSpPr>
            <a:spLocks noGrp="1"/>
          </p:cNvSpPr>
          <p:nvPr>
            <p:ph type="ftr" sz="quarter" idx="2"/>
          </p:nvPr>
        </p:nvSpPr>
        <p:spPr>
          <a:xfrm>
            <a:off x="3" y="9427078"/>
            <a:ext cx="2943595" cy="497975"/>
          </a:xfrm>
          <a:prstGeom prst="rect">
            <a:avLst/>
          </a:prstGeom>
        </p:spPr>
        <p:txBody>
          <a:bodyPr vert="horz" lIns="91383" tIns="45694" rIns="91383" bIns="45694"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80A4292-DA0D-4F7B-9925-810C382D833F}"/>
              </a:ext>
            </a:extLst>
          </p:cNvPr>
          <p:cNvSpPr>
            <a:spLocks noGrp="1"/>
          </p:cNvSpPr>
          <p:nvPr>
            <p:ph type="sldNum" sz="quarter" idx="3"/>
          </p:nvPr>
        </p:nvSpPr>
        <p:spPr>
          <a:xfrm>
            <a:off x="3847748" y="9427078"/>
            <a:ext cx="2943595" cy="497975"/>
          </a:xfrm>
          <a:prstGeom prst="rect">
            <a:avLst/>
          </a:prstGeom>
        </p:spPr>
        <p:txBody>
          <a:bodyPr vert="horz" lIns="91383" tIns="45694" rIns="91383" bIns="45694" rtlCol="0" anchor="b"/>
          <a:lstStyle>
            <a:lvl1pPr algn="r">
              <a:defRPr sz="1200"/>
            </a:lvl1pPr>
          </a:lstStyle>
          <a:p>
            <a:fld id="{31FB49AC-2A60-4D1B-A667-DA6FB1C74508}" type="slidenum">
              <a:rPr lang="fr-FR" smtClean="0"/>
              <a:t>‹N°›</a:t>
            </a:fld>
            <a:endParaRPr lang="fr-FR"/>
          </a:p>
        </p:txBody>
      </p:sp>
    </p:spTree>
    <p:extLst>
      <p:ext uri="{BB962C8B-B14F-4D97-AF65-F5344CB8AC3E}">
        <p14:creationId xmlns:p14="http://schemas.microsoft.com/office/powerpoint/2010/main" val="2784174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0"/>
            <a:ext cx="2943595" cy="497976"/>
          </a:xfrm>
          <a:prstGeom prst="rect">
            <a:avLst/>
          </a:prstGeom>
        </p:spPr>
        <p:txBody>
          <a:bodyPr vert="horz" lIns="91383" tIns="45694" rIns="91383" bIns="45694" rtlCol="0"/>
          <a:lstStyle>
            <a:lvl1pPr algn="l">
              <a:defRPr sz="1200"/>
            </a:lvl1pPr>
          </a:lstStyle>
          <a:p>
            <a:endParaRPr lang="fr-FR"/>
          </a:p>
        </p:txBody>
      </p:sp>
      <p:sp>
        <p:nvSpPr>
          <p:cNvPr id="3" name="Espace réservé de la date 2"/>
          <p:cNvSpPr>
            <a:spLocks noGrp="1"/>
          </p:cNvSpPr>
          <p:nvPr>
            <p:ph type="dt" idx="1"/>
          </p:nvPr>
        </p:nvSpPr>
        <p:spPr>
          <a:xfrm>
            <a:off x="3847748" y="0"/>
            <a:ext cx="2943595" cy="497976"/>
          </a:xfrm>
          <a:prstGeom prst="rect">
            <a:avLst/>
          </a:prstGeom>
        </p:spPr>
        <p:txBody>
          <a:bodyPr vert="horz" lIns="91383" tIns="45694" rIns="91383" bIns="45694" rtlCol="0"/>
          <a:lstStyle>
            <a:lvl1pPr algn="r">
              <a:defRPr sz="1200"/>
            </a:lvl1pPr>
          </a:lstStyle>
          <a:p>
            <a:fld id="{35263EF2-360A-4556-B4B1-B0180170ECA6}" type="datetimeFigureOut">
              <a:rPr lang="fr-FR" smtClean="0"/>
              <a:t>10/02/2025</a:t>
            </a:fld>
            <a:endParaRPr lang="fr-FR"/>
          </a:p>
        </p:txBody>
      </p:sp>
      <p:sp>
        <p:nvSpPr>
          <p:cNvPr id="4" name="Espace réservé de l'image des diapositives 3"/>
          <p:cNvSpPr>
            <a:spLocks noGrp="1" noRot="1" noChangeAspect="1"/>
          </p:cNvSpPr>
          <p:nvPr>
            <p:ph type="sldImg" idx="2"/>
          </p:nvPr>
        </p:nvSpPr>
        <p:spPr>
          <a:xfrm>
            <a:off x="1163638" y="1241425"/>
            <a:ext cx="4465637" cy="3349625"/>
          </a:xfrm>
          <a:prstGeom prst="rect">
            <a:avLst/>
          </a:prstGeom>
          <a:noFill/>
          <a:ln w="12700">
            <a:solidFill>
              <a:prstClr val="black"/>
            </a:solidFill>
          </a:ln>
        </p:spPr>
        <p:txBody>
          <a:bodyPr vert="horz" lIns="91383" tIns="45694" rIns="91383" bIns="45694" rtlCol="0" anchor="ctr"/>
          <a:lstStyle/>
          <a:p>
            <a:endParaRPr lang="fr-FR"/>
          </a:p>
        </p:txBody>
      </p:sp>
      <p:sp>
        <p:nvSpPr>
          <p:cNvPr id="5" name="Espace réservé des notes 4"/>
          <p:cNvSpPr>
            <a:spLocks noGrp="1"/>
          </p:cNvSpPr>
          <p:nvPr>
            <p:ph type="body" sz="quarter" idx="3"/>
          </p:nvPr>
        </p:nvSpPr>
        <p:spPr>
          <a:xfrm>
            <a:off x="679292" y="4776432"/>
            <a:ext cx="5434330" cy="3907989"/>
          </a:xfrm>
          <a:prstGeom prst="rect">
            <a:avLst/>
          </a:prstGeom>
        </p:spPr>
        <p:txBody>
          <a:bodyPr vert="horz" lIns="91383" tIns="45694" rIns="91383" bIns="4569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9427078"/>
            <a:ext cx="2943595" cy="497975"/>
          </a:xfrm>
          <a:prstGeom prst="rect">
            <a:avLst/>
          </a:prstGeom>
        </p:spPr>
        <p:txBody>
          <a:bodyPr vert="horz" lIns="91383" tIns="45694" rIns="91383" bIns="4569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7748" y="9427078"/>
            <a:ext cx="2943595" cy="497975"/>
          </a:xfrm>
          <a:prstGeom prst="rect">
            <a:avLst/>
          </a:prstGeom>
        </p:spPr>
        <p:txBody>
          <a:bodyPr vert="horz" lIns="91383" tIns="45694" rIns="91383" bIns="45694" rtlCol="0" anchor="b"/>
          <a:lstStyle>
            <a:lvl1pPr algn="r">
              <a:defRPr sz="1200"/>
            </a:lvl1pPr>
          </a:lstStyle>
          <a:p>
            <a:fld id="{D8B9A7D5-525A-4193-8209-3B411681BEEA}" type="slidenum">
              <a:rPr lang="fr-FR" smtClean="0"/>
              <a:t>‹N°›</a:t>
            </a:fld>
            <a:endParaRPr lang="fr-FR"/>
          </a:p>
        </p:txBody>
      </p:sp>
    </p:spTree>
    <p:extLst>
      <p:ext uri="{BB962C8B-B14F-4D97-AF65-F5344CB8AC3E}">
        <p14:creationId xmlns:p14="http://schemas.microsoft.com/office/powerpoint/2010/main" val="2454134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8B9A7D5-525A-4193-8209-3B411681BEEA}" type="slidenum">
              <a:rPr lang="fr-FR" smtClean="0"/>
              <a:t>3</a:t>
            </a:fld>
            <a:endParaRPr lang="fr-FR"/>
          </a:p>
        </p:txBody>
      </p:sp>
    </p:spTree>
    <p:extLst>
      <p:ext uri="{BB962C8B-B14F-4D97-AF65-F5344CB8AC3E}">
        <p14:creationId xmlns:p14="http://schemas.microsoft.com/office/powerpoint/2010/main" val="111733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Apidae – </a:t>
            </a:r>
            <a:r>
              <a:rPr lang="en-US" err="1">
                <a:cs typeface="Calibri"/>
              </a:rPr>
              <a:t>voir</a:t>
            </a:r>
            <a:r>
              <a:rPr lang="en-US">
                <a:cs typeface="Calibri"/>
              </a:rPr>
              <a:t> pour </a:t>
            </a:r>
            <a:r>
              <a:rPr lang="en-US" err="1">
                <a:cs typeface="Calibri"/>
              </a:rPr>
              <a:t>repérage</a:t>
            </a:r>
            <a:r>
              <a:rPr lang="en-US">
                <a:cs typeface="Calibri"/>
              </a:rPr>
              <a:t> de "nouveaux" </a:t>
            </a:r>
            <a:r>
              <a:rPr lang="en-US" err="1">
                <a:cs typeface="Calibri"/>
              </a:rPr>
              <a:t>équipements</a:t>
            </a:r>
            <a:r>
              <a:rPr lang="en-US">
                <a:cs typeface="Calibri"/>
              </a:rPr>
              <a:t> entre 2019 et 2022? </a:t>
            </a:r>
          </a:p>
          <a:p>
            <a:r>
              <a:rPr lang="en-US" err="1">
                <a:cs typeface="Calibri"/>
              </a:rPr>
              <a:t>Accès</a:t>
            </a:r>
            <a:r>
              <a:rPr lang="en-US">
                <a:cs typeface="Calibri"/>
              </a:rPr>
              <a:t> - </a:t>
            </a:r>
            <a:r>
              <a:rPr lang="en-US" err="1">
                <a:cs typeface="Calibri"/>
              </a:rPr>
              <a:t>desserte</a:t>
            </a:r>
            <a:r>
              <a:rPr lang="en-US">
                <a:cs typeface="Calibri"/>
              </a:rPr>
              <a:t> TC </a:t>
            </a:r>
            <a:r>
              <a:rPr lang="en-US" err="1">
                <a:cs typeface="Calibri"/>
              </a:rPr>
              <a:t>voir</a:t>
            </a:r>
            <a:r>
              <a:rPr lang="en-US">
                <a:cs typeface="Calibri"/>
              </a:rPr>
              <a:t> avec Sarah? </a:t>
            </a:r>
          </a:p>
        </p:txBody>
      </p:sp>
      <p:sp>
        <p:nvSpPr>
          <p:cNvPr id="4" name="Slide Number Placeholder 3"/>
          <p:cNvSpPr>
            <a:spLocks noGrp="1"/>
          </p:cNvSpPr>
          <p:nvPr>
            <p:ph type="sldNum" sz="quarter" idx="5"/>
          </p:nvPr>
        </p:nvSpPr>
        <p:spPr/>
        <p:txBody>
          <a:bodyPr/>
          <a:lstStyle/>
          <a:p>
            <a:pPr defTabSz="457154">
              <a:defRPr/>
            </a:pPr>
            <a:fld id="{867C1210-8C48-4630-B0E8-7182F10ECA44}" type="slidenum">
              <a:rPr>
                <a:solidFill>
                  <a:prstClr val="black"/>
                </a:solidFill>
                <a:latin typeface="Calibri" panose="020F0502020204030204"/>
              </a:rPr>
              <a:pPr defTabSz="45715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062751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05B1A-E727-2B65-89C6-042A1095C2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2631E-3DC8-9324-B4B9-F25A4E3B3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9178DC-E41A-0E31-060A-89335FF34760}"/>
              </a:ext>
            </a:extLst>
          </p:cNvPr>
          <p:cNvSpPr>
            <a:spLocks noGrp="1"/>
          </p:cNvSpPr>
          <p:nvPr>
            <p:ph type="body" idx="1"/>
          </p:nvPr>
        </p:nvSpPr>
        <p:spPr/>
        <p:txBody>
          <a:bodyPr/>
          <a:lstStyle/>
          <a:p>
            <a:r>
              <a:rPr lang="en-US">
                <a:cs typeface="Calibri"/>
              </a:rPr>
              <a:t>Apidae – </a:t>
            </a:r>
            <a:r>
              <a:rPr lang="en-US" err="1">
                <a:cs typeface="Calibri"/>
              </a:rPr>
              <a:t>voir</a:t>
            </a:r>
            <a:r>
              <a:rPr lang="en-US">
                <a:cs typeface="Calibri"/>
              </a:rPr>
              <a:t> pour </a:t>
            </a:r>
            <a:r>
              <a:rPr lang="en-US" err="1">
                <a:cs typeface="Calibri"/>
              </a:rPr>
              <a:t>repérage</a:t>
            </a:r>
            <a:r>
              <a:rPr lang="en-US">
                <a:cs typeface="Calibri"/>
              </a:rPr>
              <a:t> de "nouveaux" </a:t>
            </a:r>
            <a:r>
              <a:rPr lang="en-US" err="1">
                <a:cs typeface="Calibri"/>
              </a:rPr>
              <a:t>équipements</a:t>
            </a:r>
            <a:r>
              <a:rPr lang="en-US">
                <a:cs typeface="Calibri"/>
              </a:rPr>
              <a:t> entre 2019 et 2022? </a:t>
            </a:r>
          </a:p>
          <a:p>
            <a:r>
              <a:rPr lang="en-US" err="1">
                <a:cs typeface="Calibri"/>
              </a:rPr>
              <a:t>Accès</a:t>
            </a:r>
            <a:r>
              <a:rPr lang="en-US">
                <a:cs typeface="Calibri"/>
              </a:rPr>
              <a:t> - </a:t>
            </a:r>
            <a:r>
              <a:rPr lang="en-US" err="1">
                <a:cs typeface="Calibri"/>
              </a:rPr>
              <a:t>desserte</a:t>
            </a:r>
            <a:r>
              <a:rPr lang="en-US">
                <a:cs typeface="Calibri"/>
              </a:rPr>
              <a:t> TC </a:t>
            </a:r>
            <a:r>
              <a:rPr lang="en-US" err="1">
                <a:cs typeface="Calibri"/>
              </a:rPr>
              <a:t>voir</a:t>
            </a:r>
            <a:r>
              <a:rPr lang="en-US">
                <a:cs typeface="Calibri"/>
              </a:rPr>
              <a:t> avec Sarah? </a:t>
            </a:r>
          </a:p>
        </p:txBody>
      </p:sp>
      <p:sp>
        <p:nvSpPr>
          <p:cNvPr id="4" name="Slide Number Placeholder 3">
            <a:extLst>
              <a:ext uri="{FF2B5EF4-FFF2-40B4-BE49-F238E27FC236}">
                <a16:creationId xmlns:a16="http://schemas.microsoft.com/office/drawing/2014/main" id="{28BB3D34-BD39-DD35-67FD-8333748CE451}"/>
              </a:ext>
            </a:extLst>
          </p:cNvPr>
          <p:cNvSpPr>
            <a:spLocks noGrp="1"/>
          </p:cNvSpPr>
          <p:nvPr>
            <p:ph type="sldNum" sz="quarter" idx="5"/>
          </p:nvPr>
        </p:nvSpPr>
        <p:spPr/>
        <p:txBody>
          <a:bodyPr/>
          <a:lstStyle/>
          <a:p>
            <a:pPr defTabSz="457154">
              <a:defRPr/>
            </a:pPr>
            <a:fld id="{867C1210-8C48-4630-B0E8-7182F10ECA44}" type="slidenum">
              <a:rPr>
                <a:solidFill>
                  <a:prstClr val="black"/>
                </a:solidFill>
                <a:latin typeface="Calibri" panose="020F0502020204030204"/>
              </a:rPr>
              <a:pPr defTabSz="45715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4242300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7DFC6EB-EE19-4C03-AEC1-6CBD65B049D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E068EB42-F39B-4F84-AAD3-8F93BC88A1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A88F61-C144-4467-98C1-CDF66C2F7D2A}"/>
              </a:ext>
            </a:extLst>
          </p:cNvPr>
          <p:cNvSpPr>
            <a:spLocks noGrp="1"/>
          </p:cNvSpPr>
          <p:nvPr>
            <p:ph type="sldNum" sz="quarter" idx="12"/>
          </p:nvPr>
        </p:nvSpPr>
        <p:spPr/>
        <p:txBody>
          <a:bodyPr/>
          <a:lstStyle/>
          <a:p>
            <a:fld id="{4C9DF981-C277-4BD7-B90D-03A39C1D235D}" type="slidenum">
              <a:rPr lang="fr-FR" smtClean="0"/>
              <a:t>‹N°›</a:t>
            </a:fld>
            <a:endParaRPr lang="fr-FR"/>
          </a:p>
        </p:txBody>
      </p:sp>
      <p:grpSp>
        <p:nvGrpSpPr>
          <p:cNvPr id="16" name="Groupe 15">
            <a:extLst>
              <a:ext uri="{FF2B5EF4-FFF2-40B4-BE49-F238E27FC236}">
                <a16:creationId xmlns:a16="http://schemas.microsoft.com/office/drawing/2014/main" id="{19F25521-F62C-4DE7-B7F0-464C3AC4F43B}"/>
              </a:ext>
            </a:extLst>
          </p:cNvPr>
          <p:cNvGrpSpPr/>
          <p:nvPr userDrawn="1"/>
        </p:nvGrpSpPr>
        <p:grpSpPr>
          <a:xfrm>
            <a:off x="-12700" y="-104755"/>
            <a:ext cx="9156700" cy="6962755"/>
            <a:chOff x="-12700" y="-104755"/>
            <a:chExt cx="9156700" cy="6962755"/>
          </a:xfrm>
        </p:grpSpPr>
        <p:grpSp>
          <p:nvGrpSpPr>
            <p:cNvPr id="7" name="Groupe 6">
              <a:extLst>
                <a:ext uri="{FF2B5EF4-FFF2-40B4-BE49-F238E27FC236}">
                  <a16:creationId xmlns:a16="http://schemas.microsoft.com/office/drawing/2014/main" id="{A1390E81-CA55-4DC1-B64B-92844BE76D1E}"/>
                </a:ext>
              </a:extLst>
            </p:cNvPr>
            <p:cNvGrpSpPr/>
            <p:nvPr userDrawn="1"/>
          </p:nvGrpSpPr>
          <p:grpSpPr>
            <a:xfrm>
              <a:off x="-12700" y="-104755"/>
              <a:ext cx="9156700" cy="6962755"/>
              <a:chOff x="16249650" y="8038330"/>
              <a:chExt cx="9156700" cy="6962754"/>
            </a:xfrm>
          </p:grpSpPr>
          <p:grpSp>
            <p:nvGrpSpPr>
              <p:cNvPr id="8" name="Groupe 7">
                <a:extLst>
                  <a:ext uri="{FF2B5EF4-FFF2-40B4-BE49-F238E27FC236}">
                    <a16:creationId xmlns:a16="http://schemas.microsoft.com/office/drawing/2014/main" id="{762E7502-C0A3-4796-8E2B-3061DE3B7C0B}"/>
                  </a:ext>
                </a:extLst>
              </p:cNvPr>
              <p:cNvGrpSpPr/>
              <p:nvPr/>
            </p:nvGrpSpPr>
            <p:grpSpPr>
              <a:xfrm>
                <a:off x="16249650" y="8124903"/>
                <a:ext cx="9156700" cy="6876181"/>
                <a:chOff x="16249650" y="8124903"/>
                <a:chExt cx="9156700" cy="6876181"/>
              </a:xfrm>
            </p:grpSpPr>
            <p:sp>
              <p:nvSpPr>
                <p:cNvPr id="14" name="Google Shape;57;p7">
                  <a:extLst>
                    <a:ext uri="{FF2B5EF4-FFF2-40B4-BE49-F238E27FC236}">
                      <a16:creationId xmlns:a16="http://schemas.microsoft.com/office/drawing/2014/main" id="{7950C217-D423-4AEA-AAED-D2238A861F6C}"/>
                    </a:ext>
                  </a:extLst>
                </p:cNvPr>
                <p:cNvSpPr txBox="1"/>
                <p:nvPr userDrawn="1"/>
              </p:nvSpPr>
              <p:spPr>
                <a:xfrm>
                  <a:off x="16249650" y="12264786"/>
                  <a:ext cx="9156700" cy="45719"/>
                </a:xfrm>
                <a:prstGeom prst="rect">
                  <a:avLst/>
                </a:prstGeom>
                <a:blipFill rotWithShape="1">
                  <a:blip r:embed="rId2">
                    <a:alphaModFix/>
                  </a:blip>
                  <a:stretch>
                    <a:fillRect/>
                  </a:stretch>
                </a:blipFill>
                <a:ln>
                  <a:noFill/>
                </a:ln>
                <a:effectLst>
                  <a:outerShdw blurRad="63500" dist="38100" dir="54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nvGrpSpPr>
                <p:cNvPr id="10" name="Groupe 9">
                  <a:extLst>
                    <a:ext uri="{FF2B5EF4-FFF2-40B4-BE49-F238E27FC236}">
                      <a16:creationId xmlns:a16="http://schemas.microsoft.com/office/drawing/2014/main" id="{6CF5578C-717D-4C9B-BD3A-3A0C8010AF36}"/>
                    </a:ext>
                  </a:extLst>
                </p:cNvPr>
                <p:cNvGrpSpPr/>
                <p:nvPr/>
              </p:nvGrpSpPr>
              <p:grpSpPr>
                <a:xfrm>
                  <a:off x="16249650" y="8124903"/>
                  <a:ext cx="9156698" cy="6876181"/>
                  <a:chOff x="16249650" y="8124903"/>
                  <a:chExt cx="9156698" cy="6876181"/>
                </a:xfrm>
              </p:grpSpPr>
              <p:pic>
                <p:nvPicPr>
                  <p:cNvPr id="12" name="Google Shape;54;p7" descr="Capture d’écran 2014-01-15 à 17.28.57.png">
                    <a:extLst>
                      <a:ext uri="{FF2B5EF4-FFF2-40B4-BE49-F238E27FC236}">
                        <a16:creationId xmlns:a16="http://schemas.microsoft.com/office/drawing/2014/main" id="{67C92372-E26B-4B43-895D-E976EBBCBC63}"/>
                      </a:ext>
                    </a:extLst>
                  </p:cNvPr>
                  <p:cNvPicPr preferRelativeResize="0"/>
                  <p:nvPr/>
                </p:nvPicPr>
                <p:blipFill rotWithShape="1">
                  <a:blip r:embed="rId3">
                    <a:alphaModFix/>
                  </a:blip>
                  <a:srcRect/>
                  <a:stretch/>
                </p:blipFill>
                <p:spPr>
                  <a:xfrm>
                    <a:off x="16249650" y="8124903"/>
                    <a:ext cx="9144000" cy="4140200"/>
                  </a:xfrm>
                  <a:prstGeom prst="rect">
                    <a:avLst/>
                  </a:prstGeom>
                  <a:noFill/>
                  <a:ln>
                    <a:noFill/>
                  </a:ln>
                </p:spPr>
              </p:pic>
              <p:sp>
                <p:nvSpPr>
                  <p:cNvPr id="13" name="Google Shape;60;p7">
                    <a:extLst>
                      <a:ext uri="{FF2B5EF4-FFF2-40B4-BE49-F238E27FC236}">
                        <a16:creationId xmlns:a16="http://schemas.microsoft.com/office/drawing/2014/main" id="{6B58A218-63D3-4009-8F5C-07E432D2097F}"/>
                      </a:ext>
                    </a:extLst>
                  </p:cNvPr>
                  <p:cNvSpPr txBox="1"/>
                  <p:nvPr/>
                </p:nvSpPr>
                <p:spPr>
                  <a:xfrm rot="5400000">
                    <a:off x="21616986" y="11211722"/>
                    <a:ext cx="6858000" cy="720724"/>
                  </a:xfrm>
                  <a:prstGeom prst="rect">
                    <a:avLst/>
                  </a:prstGeom>
                  <a:blipFill rotWithShape="1">
                    <a:blip r:embed="rId4">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grpSp>
          <p:pic>
            <p:nvPicPr>
              <p:cNvPr id="9" name="Google Shape;61;p7" descr="SCoT_2017detoure.pdf">
                <a:extLst>
                  <a:ext uri="{FF2B5EF4-FFF2-40B4-BE49-F238E27FC236}">
                    <a16:creationId xmlns:a16="http://schemas.microsoft.com/office/drawing/2014/main" id="{89970B7F-EB5C-4C40-B755-571CF3B0536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332596" y="8038330"/>
                <a:ext cx="3174207" cy="976312"/>
              </a:xfrm>
              <a:prstGeom prst="rect">
                <a:avLst/>
              </a:prstGeom>
              <a:noFill/>
              <a:ln>
                <a:noFill/>
              </a:ln>
            </p:spPr>
          </p:pic>
        </p:grpSp>
        <p:cxnSp>
          <p:nvCxnSpPr>
            <p:cNvPr id="15" name="Google Shape;59;p7">
              <a:extLst>
                <a:ext uri="{FF2B5EF4-FFF2-40B4-BE49-F238E27FC236}">
                  <a16:creationId xmlns:a16="http://schemas.microsoft.com/office/drawing/2014/main" id="{024A335F-2AEC-44A8-B8A9-9B44E3DC684D}"/>
                </a:ext>
              </a:extLst>
            </p:cNvPr>
            <p:cNvCxnSpPr/>
            <p:nvPr userDrawn="1"/>
          </p:nvCxnSpPr>
          <p:spPr>
            <a:xfrm>
              <a:off x="8001000" y="1473201"/>
              <a:ext cx="0" cy="2128837"/>
            </a:xfrm>
            <a:prstGeom prst="straightConnector1">
              <a:avLst/>
            </a:prstGeom>
            <a:noFill/>
            <a:ln w="19050" cap="flat" cmpd="sng">
              <a:solidFill>
                <a:srgbClr val="F2F2F2"/>
              </a:solidFill>
              <a:prstDash val="solid"/>
              <a:miter lim="800000"/>
              <a:headEnd type="none" w="med" len="med"/>
              <a:tailEnd type="none" w="med" len="med"/>
            </a:ln>
            <a:effectLst>
              <a:outerShdw blurRad="63500" dist="20000" dir="5400000">
                <a:srgbClr val="808080">
                  <a:alpha val="37647"/>
                </a:srgbClr>
              </a:outerShdw>
            </a:effectLst>
          </p:spPr>
        </p:cxnSp>
      </p:grpSp>
      <p:sp>
        <p:nvSpPr>
          <p:cNvPr id="2" name="Titre 1">
            <a:extLst>
              <a:ext uri="{FF2B5EF4-FFF2-40B4-BE49-F238E27FC236}">
                <a16:creationId xmlns:a16="http://schemas.microsoft.com/office/drawing/2014/main" id="{4EF31FD3-C6D4-4DEE-AC85-C44BA1AC98DC}"/>
              </a:ext>
            </a:extLst>
          </p:cNvPr>
          <p:cNvSpPr>
            <a:spLocks noGrp="1"/>
          </p:cNvSpPr>
          <p:nvPr>
            <p:ph type="ctrTitle"/>
          </p:nvPr>
        </p:nvSpPr>
        <p:spPr>
          <a:xfrm>
            <a:off x="1149351" y="1474269"/>
            <a:ext cx="6858000" cy="1236503"/>
          </a:xfrm>
        </p:spPr>
        <p:txBody>
          <a:bodyPr anchor="b"/>
          <a:lstStyle>
            <a:lvl1pPr algn="r">
              <a:defRPr sz="3600">
                <a:solidFill>
                  <a:schemeClr val="bg1"/>
                </a:solidFill>
                <a:latin typeface="+mn-lt"/>
              </a:defRPr>
            </a:lvl1pPr>
          </a:lstStyle>
          <a:p>
            <a:r>
              <a:rPr lang="fr-FR"/>
              <a:t>Modifiez le style du titre</a:t>
            </a:r>
          </a:p>
        </p:txBody>
      </p:sp>
      <p:sp>
        <p:nvSpPr>
          <p:cNvPr id="17" name="Espace réservé du contenu 16">
            <a:extLst>
              <a:ext uri="{FF2B5EF4-FFF2-40B4-BE49-F238E27FC236}">
                <a16:creationId xmlns:a16="http://schemas.microsoft.com/office/drawing/2014/main" id="{5EB4F02C-1966-4817-BFB5-350276EB1835}"/>
              </a:ext>
            </a:extLst>
          </p:cNvPr>
          <p:cNvSpPr>
            <a:spLocks noGrp="1"/>
          </p:cNvSpPr>
          <p:nvPr>
            <p:ph sz="quarter" idx="13"/>
          </p:nvPr>
        </p:nvSpPr>
        <p:spPr>
          <a:xfrm>
            <a:off x="2133601" y="4287232"/>
            <a:ext cx="6234112" cy="1932594"/>
          </a:xfrm>
        </p:spPr>
        <p:txBody>
          <a:bodyPr/>
          <a:lstStyle>
            <a:lvl1pPr marL="0" indent="0" algn="r">
              <a:buFontTx/>
              <a:buNone/>
              <a:defRPr b="1" u="sng"/>
            </a:lvl1pPr>
            <a:lvl2pPr algn="r">
              <a:defRPr/>
            </a:lvl2pPr>
            <a:lvl3pPr algn="r">
              <a:defRPr/>
            </a:lvl3pPr>
            <a:lvl4pPr algn="r">
              <a:defRPr/>
            </a:lvl4pPr>
            <a:lvl5pPr algn="r">
              <a:defRPr/>
            </a:lvl5pPr>
          </a:lstStyle>
          <a:p>
            <a:pPr lvl="0"/>
            <a:r>
              <a:rPr lang="fr-FR"/>
              <a:t>Cliquez pour modifier les styles du texte du masque</a:t>
            </a:r>
          </a:p>
          <a:p>
            <a:pPr lvl="1"/>
            <a:r>
              <a:rPr lang="fr-FR"/>
              <a:t>Deuxième niveau</a:t>
            </a:r>
          </a:p>
        </p:txBody>
      </p:sp>
      <p:sp>
        <p:nvSpPr>
          <p:cNvPr id="25" name="Espace réservé du contenu 24">
            <a:extLst>
              <a:ext uri="{FF2B5EF4-FFF2-40B4-BE49-F238E27FC236}">
                <a16:creationId xmlns:a16="http://schemas.microsoft.com/office/drawing/2014/main" id="{F80CDD9D-63D8-4C15-917C-B49590E8B110}"/>
              </a:ext>
            </a:extLst>
          </p:cNvPr>
          <p:cNvSpPr>
            <a:spLocks noGrp="1"/>
          </p:cNvSpPr>
          <p:nvPr>
            <p:ph sz="quarter" idx="14" hasCustomPrompt="1"/>
          </p:nvPr>
        </p:nvSpPr>
        <p:spPr>
          <a:xfrm>
            <a:off x="5184776" y="2830584"/>
            <a:ext cx="2822575" cy="746417"/>
          </a:xfrm>
        </p:spPr>
        <p:txBody>
          <a:bodyPr/>
          <a:lstStyle>
            <a:lvl1pPr marL="0" indent="0" algn="r">
              <a:buNone/>
              <a:defRPr>
                <a:solidFill>
                  <a:schemeClr val="bg1"/>
                </a:solidFill>
              </a:defRPr>
            </a:lvl1pPr>
          </a:lstStyle>
          <a:p>
            <a:pPr lvl="0"/>
            <a:r>
              <a:rPr lang="fr-FR"/>
              <a:t>Date </a:t>
            </a:r>
          </a:p>
          <a:p>
            <a:pPr lvl="0"/>
            <a:r>
              <a:rPr lang="fr-FR"/>
              <a:t>Lieu</a:t>
            </a:r>
          </a:p>
        </p:txBody>
      </p:sp>
    </p:spTree>
    <p:extLst>
      <p:ext uri="{BB962C8B-B14F-4D97-AF65-F5344CB8AC3E}">
        <p14:creationId xmlns:p14="http://schemas.microsoft.com/office/powerpoint/2010/main" val="268237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avec puce">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1"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3"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chemeClr val="tx2"/>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567941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chiff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rabi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lphaLcParen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gt;"/>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Arial" panose="020B0604020202020204" pitchFamily="34" charset="0"/>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642795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lett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lphaU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rabicPeriod"/>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spcBef>
                <a:spcPts val="300"/>
              </a:spcBef>
              <a:spcAft>
                <a:spcPts val="300"/>
              </a:spcAft>
              <a:buClr>
                <a:schemeClr val="accent1"/>
              </a:buClr>
              <a:buFont typeface="+mj-lt"/>
              <a:buAutoNum type="alphaLcParen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Open Sans" panose="020B0606030504020204" pitchFamily="34" charset="0"/>
              <a:buChar char="&gt;"/>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SzPct val="120000"/>
              <a:buFont typeface="Arial" panose="020B0604020202020204" pitchFamily="34" charset="0"/>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2620996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sans numérotation">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0" indent="0">
              <a:spcBef>
                <a:spcPts val="300"/>
              </a:spcBef>
              <a:spcAft>
                <a:spcPts val="300"/>
              </a:spcAft>
              <a:buClr>
                <a:srgbClr val="176B8C"/>
              </a:buClr>
              <a:buFont typeface="+mj-lt"/>
              <a:buNone/>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spcBef>
                <a:spcPts val="300"/>
              </a:spcBef>
              <a:spcAft>
                <a:spcPts val="300"/>
              </a:spcAft>
              <a:buClr>
                <a:schemeClr val="accent1"/>
              </a:buClr>
              <a:buSzPct val="100000"/>
              <a:buFont typeface="+mj-lt"/>
              <a:buNone/>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spcBef>
                <a:spcPts val="300"/>
              </a:spcBef>
              <a:spcAft>
                <a:spcPts val="300"/>
              </a:spcAft>
              <a:buClr>
                <a:schemeClr val="accent1"/>
              </a:buClr>
              <a:buFont typeface="+mj-lt"/>
              <a:buNone/>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spcBef>
                <a:spcPts val="300"/>
              </a:spcBef>
              <a:spcAft>
                <a:spcPts val="300"/>
              </a:spcAft>
              <a:buClr>
                <a:schemeClr val="tx1"/>
              </a:buClr>
              <a:buSzPct val="120000"/>
              <a:buFont typeface="Open Sans" panose="020B0606030504020204" pitchFamily="34" charset="0"/>
              <a:buNone/>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spcBef>
                <a:spcPts val="300"/>
              </a:spcBef>
              <a:spcAft>
                <a:spcPts val="300"/>
              </a:spcAft>
              <a:buClr>
                <a:schemeClr val="tx1"/>
              </a:buClr>
              <a:buSzPct val="120000"/>
              <a:buFont typeface="Arial" panose="020B0604020202020204" pitchFamily="34" charset="0"/>
              <a:buNone/>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35272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avec 2 colonnes">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6"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12254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avec 2 colonnes - Titre en couleur">
    <p:spTree>
      <p:nvGrpSpPr>
        <p:cNvPr id="1" name=""/>
        <p:cNvGrpSpPr/>
        <p:nvPr/>
      </p:nvGrpSpPr>
      <p:grpSpPr>
        <a:xfrm>
          <a:off x="0" y="0"/>
          <a:ext cx="0" cy="0"/>
          <a:chOff x="0" y="0"/>
          <a:chExt cx="0" cy="0"/>
        </a:xfrm>
      </p:grpSpPr>
      <p:sp>
        <p:nvSpPr>
          <p:cNvPr id="10"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2"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5"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7"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18132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avec carte 1">
    <p:spTree>
      <p:nvGrpSpPr>
        <p:cNvPr id="1" name=""/>
        <p:cNvGrpSpPr/>
        <p:nvPr/>
      </p:nvGrpSpPr>
      <p:grpSpPr>
        <a:xfrm>
          <a:off x="0" y="0"/>
          <a:ext cx="0" cy="0"/>
          <a:chOff x="0" y="0"/>
          <a:chExt cx="0" cy="0"/>
        </a:xfrm>
      </p:grpSpPr>
      <p:sp>
        <p:nvSpPr>
          <p:cNvPr id="4" name="Espace réservé pour une image  3"/>
          <p:cNvSpPr>
            <a:spLocks noGrp="1"/>
          </p:cNvSpPr>
          <p:nvPr>
            <p:ph type="pic" sz="quarter" idx="12" hasCustomPrompt="1"/>
          </p:nvPr>
        </p:nvSpPr>
        <p:spPr>
          <a:xfrm>
            <a:off x="4896472" y="980728"/>
            <a:ext cx="3924000" cy="419291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9" name="Espace réservé du texte 8"/>
          <p:cNvSpPr>
            <a:spLocks noGrp="1"/>
          </p:cNvSpPr>
          <p:nvPr>
            <p:ph type="body" sz="quarter" idx="13" hasCustomPrompt="1"/>
          </p:nvPr>
        </p:nvSpPr>
        <p:spPr>
          <a:xfrm>
            <a:off x="4896472" y="5173638"/>
            <a:ext cx="3924000" cy="883034"/>
          </a:xfrm>
          <a:prstGeom prst="rect">
            <a:avLst/>
          </a:prstGeom>
        </p:spPr>
        <p:txBody>
          <a:bodyPr/>
          <a:lstStyle>
            <a:lvl1pPr marL="0" indent="0">
              <a:buNone/>
              <a:defRPr lang="fr-FR" sz="14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Légende</a:t>
            </a:r>
          </a:p>
        </p:txBody>
      </p:sp>
      <p:sp>
        <p:nvSpPr>
          <p:cNvPr id="13"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5"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7" name="Espace réservé du contenu 2"/>
          <p:cNvSpPr>
            <a:spLocks noGrp="1"/>
          </p:cNvSpPr>
          <p:nvPr>
            <p:ph idx="17"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979002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avec carte 2">
    <p:spTree>
      <p:nvGrpSpPr>
        <p:cNvPr id="1" name=""/>
        <p:cNvGrpSpPr/>
        <p:nvPr/>
      </p:nvGrpSpPr>
      <p:grpSpPr>
        <a:xfrm>
          <a:off x="0" y="0"/>
          <a:ext cx="0" cy="0"/>
          <a:chOff x="0" y="0"/>
          <a:chExt cx="0" cy="0"/>
        </a:xfrm>
      </p:grpSpPr>
      <p:sp>
        <p:nvSpPr>
          <p:cNvPr id="2" name="ZoneTexte 1"/>
          <p:cNvSpPr txBox="1"/>
          <p:nvPr userDrawn="1"/>
        </p:nvSpPr>
        <p:spPr>
          <a:xfrm>
            <a:off x="3429000" y="5029200"/>
            <a:ext cx="184150" cy="461963"/>
          </a:xfrm>
          <a:prstGeom prst="rect">
            <a:avLst/>
          </a:prstGeom>
          <a:noFill/>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endParaRPr lang="fr-FR"/>
          </a:p>
        </p:txBody>
      </p:sp>
      <p:sp>
        <p:nvSpPr>
          <p:cNvPr id="4" name="Espace réservé pour une image  3"/>
          <p:cNvSpPr>
            <a:spLocks noGrp="1"/>
          </p:cNvSpPr>
          <p:nvPr>
            <p:ph type="pic" sz="quarter" idx="12" hasCustomPrompt="1"/>
          </p:nvPr>
        </p:nvSpPr>
        <p:spPr>
          <a:xfrm>
            <a:off x="683568" y="2996952"/>
            <a:ext cx="8136905" cy="305972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8"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0" name="Espace réservé du contenu 2"/>
          <p:cNvSpPr>
            <a:spLocks noGrp="1" noChangeAspect="1"/>
          </p:cNvSpPr>
          <p:nvPr>
            <p:ph idx="13" hasCustomPrompt="1"/>
          </p:nvPr>
        </p:nvSpPr>
        <p:spPr>
          <a:xfrm>
            <a:off x="683568" y="980728"/>
            <a:ext cx="8136903" cy="1895255"/>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872718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 vid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259732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calaire partie">
    <p:spTree>
      <p:nvGrpSpPr>
        <p:cNvPr id="1" name=""/>
        <p:cNvGrpSpPr/>
        <p:nvPr/>
      </p:nvGrpSpPr>
      <p:grpSpPr>
        <a:xfrm>
          <a:off x="0" y="0"/>
          <a:ext cx="0" cy="0"/>
          <a:chOff x="0" y="0"/>
          <a:chExt cx="0" cy="0"/>
        </a:xfrm>
      </p:grpSpPr>
      <p:sp>
        <p:nvSpPr>
          <p:cNvPr id="35" name="Espace réservé du texte 9"/>
          <p:cNvSpPr>
            <a:spLocks noGrp="1"/>
          </p:cNvSpPr>
          <p:nvPr>
            <p:ph type="body" sz="quarter" idx="15" hasCustomPrompt="1"/>
          </p:nvPr>
        </p:nvSpPr>
        <p:spPr>
          <a:xfrm>
            <a:off x="3351600" y="1551600"/>
            <a:ext cx="5396864" cy="426646"/>
          </a:xfrm>
          <a:prstGeom prst="rect">
            <a:avLst/>
          </a:prstGeom>
          <a:noFill/>
        </p:spPr>
        <p:txBody>
          <a:bodyPr wrap="square" lIns="36000" tIns="36000" rIns="180000" bIns="36000" anchor="ctr">
            <a:spAutoFit/>
          </a:bodyPr>
          <a:lstStyle>
            <a:lvl1pPr marL="0" indent="0" algn="l" defTabSz="914400" rtl="0" eaLnBrk="1" fontAlgn="auto" latinLnBrk="0" hangingPunct="1">
              <a:spcBef>
                <a:spcPct val="0"/>
              </a:spcBef>
              <a:spcAft>
                <a:spcPts val="0"/>
              </a:spcAft>
              <a:buNone/>
              <a:defRPr lang="fr-FR" sz="23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Titre partie</a:t>
            </a:r>
          </a:p>
        </p:txBody>
      </p:sp>
      <p:sp>
        <p:nvSpPr>
          <p:cNvPr id="14" name="Espace réservé du texte 9"/>
          <p:cNvSpPr>
            <a:spLocks noGrp="1"/>
          </p:cNvSpPr>
          <p:nvPr>
            <p:ph type="body" sz="quarter" idx="17" hasCustomPrompt="1"/>
          </p:nvPr>
        </p:nvSpPr>
        <p:spPr>
          <a:xfrm>
            <a:off x="3106800" y="849600"/>
            <a:ext cx="1007096" cy="688256"/>
          </a:xfrm>
          <a:prstGeom prst="rect">
            <a:avLst/>
          </a:prstGeom>
          <a:noFill/>
        </p:spPr>
        <p:txBody>
          <a:bodyPr wrap="square" lIns="36000" tIns="36000" rIns="180000" bIns="36000" anchor="ctr">
            <a:spAutoFit/>
          </a:bodyPr>
          <a:lstStyle>
            <a:lvl1pPr marL="0" indent="0" algn="ctr">
              <a:buNone/>
              <a:defRPr sz="4000" b="1" cap="sm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5" name="Espace réservé du texte 4"/>
          <p:cNvSpPr>
            <a:spLocks noGrp="1"/>
          </p:cNvSpPr>
          <p:nvPr>
            <p:ph type="body" sz="quarter" idx="18" hasCustomPrompt="1"/>
          </p:nvPr>
        </p:nvSpPr>
        <p:spPr>
          <a:xfrm>
            <a:off x="2941200" y="2224800"/>
            <a:ext cx="5807264" cy="3828872"/>
          </a:xfrm>
          <a:prstGeom prst="rect">
            <a:avLst/>
          </a:prstGeom>
        </p:spPr>
        <p:txBody>
          <a:bodyPr/>
          <a:lstStyle>
            <a:lvl1pPr marL="357188" indent="-357188">
              <a:buClr>
                <a:schemeClr val="accent1"/>
              </a:buClr>
              <a:buFont typeface="+mj-lt"/>
              <a:buAutoNum type="arabicPeriod"/>
              <a:defRPr sz="1400" b="1" cap="all" baseline="0"/>
            </a:lvl1pPr>
            <a:lvl2pPr marL="357188" marR="0" indent="0" algn="l" defTabSz="914400" rtl="0" eaLnBrk="1" fontAlgn="auto" latinLnBrk="0" hangingPunct="1">
              <a:lnSpc>
                <a:spcPct val="100000"/>
              </a:lnSpc>
              <a:spcBef>
                <a:spcPts val="200"/>
              </a:spcBef>
              <a:spcAft>
                <a:spcPts val="0"/>
              </a:spcAft>
              <a:buClrTx/>
              <a:buSzTx/>
              <a:buFont typeface="Arial" pitchFamily="34" charset="0"/>
              <a:buNone/>
              <a:tabLst/>
              <a:defRPr sz="1300" baseline="0"/>
            </a:lvl2pPr>
          </a:lstStyle>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endParaRPr lang="fr-FR"/>
          </a:p>
          <a:p>
            <a:pPr lvl="1"/>
            <a:endParaRPr lang="fr-FR"/>
          </a:p>
        </p:txBody>
      </p:sp>
    </p:spTree>
    <p:extLst>
      <p:ext uri="{BB962C8B-B14F-4D97-AF65-F5344CB8AC3E}">
        <p14:creationId xmlns:p14="http://schemas.microsoft.com/office/powerpoint/2010/main" val="220649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1" name="Google Shape;254;p32">
            <a:extLst>
              <a:ext uri="{FF2B5EF4-FFF2-40B4-BE49-F238E27FC236}">
                <a16:creationId xmlns:a16="http://schemas.microsoft.com/office/drawing/2014/main" id="{72325B26-8237-4BBA-8113-4528CC55EC6B}"/>
              </a:ext>
              <a:ext uri="{C183D7F6-B498-43B3-948B-1728B52AA6E4}">
                <adec:decorative xmlns:adec="http://schemas.microsoft.com/office/drawing/2017/decorative" val="1"/>
              </a:ext>
            </a:extLst>
          </p:cNvPr>
          <p:cNvSpPr txBox="1"/>
          <p:nvPr userDrawn="1"/>
        </p:nvSpPr>
        <p:spPr>
          <a:xfrm>
            <a:off x="0" y="1872369"/>
            <a:ext cx="6705600" cy="2446800"/>
          </a:xfrm>
          <a:prstGeom prst="rect">
            <a:avLst/>
          </a:prstGeom>
          <a:blipFill rotWithShape="1">
            <a:blip r:embed="rId2">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pPr>
              <a:buClr>
                <a:srgbClr val="FFFFFF"/>
              </a:buClr>
              <a:buSzPts val="3200"/>
            </a:pPr>
            <a:endParaRPr lang="fr-FR" sz="3600">
              <a:solidFill>
                <a:srgbClr val="FFFFFF"/>
              </a:solidFill>
              <a:latin typeface="Calibri"/>
              <a:ea typeface="Calibri"/>
              <a:cs typeface="Calibri"/>
              <a:sym typeface="Calibri"/>
            </a:endParaRPr>
          </a:p>
          <a:p>
            <a:pPr>
              <a:buClr>
                <a:srgbClr val="FFFFFF"/>
              </a:buClr>
              <a:buSzPts val="3200"/>
            </a:pPr>
            <a:endParaRPr sz="3600">
              <a:solidFill>
                <a:srgbClr val="FFFFFF"/>
              </a:solidFill>
              <a:latin typeface="Calibri"/>
              <a:ea typeface="Calibri"/>
              <a:cs typeface="Calibri"/>
              <a:sym typeface="Calibri"/>
            </a:endParaRPr>
          </a:p>
        </p:txBody>
      </p:sp>
      <p:sp>
        <p:nvSpPr>
          <p:cNvPr id="2" name="Titre 1">
            <a:extLst>
              <a:ext uri="{FF2B5EF4-FFF2-40B4-BE49-F238E27FC236}">
                <a16:creationId xmlns:a16="http://schemas.microsoft.com/office/drawing/2014/main" id="{7FF7024E-8DC3-4C9D-A93B-DFE4CF1328AD}"/>
              </a:ext>
            </a:extLst>
          </p:cNvPr>
          <p:cNvSpPr>
            <a:spLocks noGrp="1"/>
          </p:cNvSpPr>
          <p:nvPr>
            <p:ph type="title" hasCustomPrompt="1"/>
          </p:nvPr>
        </p:nvSpPr>
        <p:spPr>
          <a:xfrm>
            <a:off x="0" y="1872370"/>
            <a:ext cx="6705600" cy="2446800"/>
          </a:xfrm>
        </p:spPr>
        <p:txBody>
          <a:bodyPr anchor="ctr" anchorCtr="0"/>
          <a:lstStyle>
            <a:lvl1pPr>
              <a:defRPr sz="4500">
                <a:solidFill>
                  <a:schemeClr val="bg1"/>
                </a:solidFill>
                <a:latin typeface="+mn-lt"/>
              </a:defRPr>
            </a:lvl1pPr>
          </a:lstStyle>
          <a:p>
            <a:pPr algn="r"/>
            <a:br>
              <a:rPr lang="fr-FR" sz="4800">
                <a:solidFill>
                  <a:schemeClr val="bg1"/>
                </a:solidFill>
                <a:latin typeface="Eurostile"/>
                <a:cs typeface="Eurostile"/>
              </a:rPr>
            </a:br>
            <a:endParaRPr lang="fr-FR" sz="4800">
              <a:solidFill>
                <a:schemeClr val="bg1"/>
              </a:solidFill>
              <a:latin typeface="Eurostile"/>
              <a:cs typeface="Eurostile"/>
            </a:endParaRPr>
          </a:p>
        </p:txBody>
      </p:sp>
      <p:sp>
        <p:nvSpPr>
          <p:cNvPr id="3" name="Espace réservé du texte 2">
            <a:extLst>
              <a:ext uri="{FF2B5EF4-FFF2-40B4-BE49-F238E27FC236}">
                <a16:creationId xmlns:a16="http://schemas.microsoft.com/office/drawing/2014/main" id="{8E77574C-DBB6-4CDF-98C2-CB4940B31CA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FE878BF-2EF5-4003-9801-BCC555810277}"/>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742AE6F-E9AE-4476-A584-4DF7ABEB0A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49CFA6-6363-4565-B64D-727AF35DD4C1}"/>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7" name="Google Shape;10;p1">
            <a:extLst>
              <a:ext uri="{FF2B5EF4-FFF2-40B4-BE49-F238E27FC236}">
                <a16:creationId xmlns:a16="http://schemas.microsoft.com/office/drawing/2014/main" id="{5E2E0D81-643D-4749-9825-BE825855FF5E}"/>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8" name="Google Shape;11;p1" descr="Logo">
            <a:extLst>
              <a:ext uri="{FF2B5EF4-FFF2-40B4-BE49-F238E27FC236}">
                <a16:creationId xmlns:a16="http://schemas.microsoft.com/office/drawing/2014/main" id="{CF01F666-1EC4-4B3B-BE75-787CC1A6BF13}"/>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9" name="Google Shape;12;p1">
            <a:extLst>
              <a:ext uri="{FF2B5EF4-FFF2-40B4-BE49-F238E27FC236}">
                <a16:creationId xmlns:a16="http://schemas.microsoft.com/office/drawing/2014/main" id="{799FB657-F6CF-424B-9C64-FF37504C06A2}"/>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0" name="Google Shape;13;p1">
            <a:extLst>
              <a:ext uri="{FF2B5EF4-FFF2-40B4-BE49-F238E27FC236}">
                <a16:creationId xmlns:a16="http://schemas.microsoft.com/office/drawing/2014/main" id="{EC62F053-5DA1-46B2-A42A-C380EACE2D7A}"/>
              </a:ext>
            </a:extLst>
          </p:cNvPr>
          <p:cNvSpPr txBox="1"/>
          <p:nvPr userDrawn="1"/>
        </p:nvSpPr>
        <p:spPr>
          <a:xfrm>
            <a:off x="5768975" y="34924"/>
            <a:ext cx="2327276" cy="250031"/>
          </a:xfrm>
          <a:prstGeom prst="rect">
            <a:avLst/>
          </a:prstGeom>
          <a:noFill/>
          <a:ln>
            <a:noFill/>
          </a:ln>
        </p:spPr>
        <p:txBody>
          <a:bodyPr spcFirstLastPara="1" wrap="square" lIns="91425" tIns="45700" rIns="91425" bIns="45700" anchor="t" anchorCtr="0">
            <a:noAutofit/>
          </a:bodyPr>
          <a:lstStyle/>
          <a:p>
            <a:pPr algn="ctr">
              <a:buClr>
                <a:schemeClr val="dk1"/>
              </a:buClr>
              <a:buSzPts val="1100"/>
            </a:pPr>
            <a:r>
              <a:rPr lang="en-US" sz="1000">
                <a:solidFill>
                  <a:schemeClr val="tx1"/>
                </a:solidFill>
                <a:latin typeface="Monda"/>
                <a:ea typeface="Monda"/>
                <a:cs typeface="Monda"/>
                <a:sym typeface="Monda"/>
              </a:rPr>
              <a:t>BS du 24 </a:t>
            </a:r>
            <a:r>
              <a:rPr lang="en-US" sz="1000" err="1">
                <a:solidFill>
                  <a:schemeClr val="tx1"/>
                </a:solidFill>
                <a:latin typeface="Monda"/>
                <a:ea typeface="Monda"/>
                <a:cs typeface="Monda"/>
                <a:sym typeface="Monda"/>
              </a:rPr>
              <a:t>janv</a:t>
            </a:r>
            <a:r>
              <a:rPr lang="en-US" sz="1000">
                <a:solidFill>
                  <a:schemeClr val="tx1"/>
                </a:solidFill>
                <a:latin typeface="Monda"/>
                <a:ea typeface="Monda"/>
                <a:cs typeface="Monda"/>
                <a:sym typeface="Monda"/>
              </a:rPr>
              <a:t>. 2024</a:t>
            </a:r>
            <a:endParaRPr lang="en-US" sz="1000">
              <a:solidFill>
                <a:schemeClr val="tx1"/>
              </a:solidFill>
            </a:endParaRPr>
          </a:p>
        </p:txBody>
      </p:sp>
    </p:spTree>
    <p:extLst>
      <p:ext uri="{BB962C8B-B14F-4D97-AF65-F5344CB8AC3E}">
        <p14:creationId xmlns:p14="http://schemas.microsoft.com/office/powerpoint/2010/main" val="2918159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1437256" y="2492896"/>
            <a:ext cx="7455224" cy="1152128"/>
          </a:xfrm>
          <a:prstGeom prst="rect">
            <a:avLst/>
          </a:prstGeom>
        </p:spPr>
        <p:txBody>
          <a:bodyPr anchor="ctr"/>
          <a:lstStyle>
            <a:lvl1pPr algn="l" defTabSz="914400" rtl="0" eaLnBrk="1" fontAlgn="auto" latinLnBrk="0" hangingPunct="1">
              <a:spcBef>
                <a:spcPct val="0"/>
              </a:spcBef>
              <a:spcAft>
                <a:spcPts val="0"/>
              </a:spcAft>
              <a:buNone/>
              <a:defRPr lang="fr-FR" sz="55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a:t>
            </a:r>
          </a:p>
        </p:txBody>
      </p:sp>
      <p:sp>
        <p:nvSpPr>
          <p:cNvPr id="5" name="Espace réservé du texte 1"/>
          <p:cNvSpPr>
            <a:spLocks noGrp="1"/>
          </p:cNvSpPr>
          <p:nvPr>
            <p:ph type="body" sz="quarter" idx="14" hasCustomPrompt="1"/>
          </p:nvPr>
        </p:nvSpPr>
        <p:spPr>
          <a:xfrm>
            <a:off x="1437257" y="4466539"/>
            <a:ext cx="7455223" cy="690653"/>
          </a:xfrm>
          <a:prstGeom prst="rect">
            <a:avLst/>
          </a:prstGeom>
        </p:spPr>
        <p:txBody>
          <a:bodyPr/>
          <a:lstStyle>
            <a:lvl1pPr marL="0" indent="0" algn="l" defTabSz="914400" rtl="0" eaLnBrk="1" fontAlgn="auto" latinLnBrk="0" hangingPunct="1">
              <a:spcBef>
                <a:spcPct val="0"/>
              </a:spcBef>
              <a:spcAft>
                <a:spcPts val="0"/>
              </a:spcAft>
              <a:buNone/>
              <a:defRPr lang="fr-FR" sz="1600" b="1" i="0" kern="1200" cap="none"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Sous-titre</a:t>
            </a:r>
          </a:p>
        </p:txBody>
      </p:sp>
      <p:sp>
        <p:nvSpPr>
          <p:cNvPr id="9" name="Espace réservé du texte 8"/>
          <p:cNvSpPr>
            <a:spLocks noGrp="1"/>
          </p:cNvSpPr>
          <p:nvPr>
            <p:ph type="body" sz="quarter" idx="15" hasCustomPrompt="1"/>
          </p:nvPr>
        </p:nvSpPr>
        <p:spPr>
          <a:xfrm>
            <a:off x="7578448" y="5785555"/>
            <a:ext cx="1355229" cy="309322"/>
          </a:xfrm>
          <a:prstGeom prst="rect">
            <a:avLst/>
          </a:prstGeom>
        </p:spPr>
        <p:txBody>
          <a:bodyPr anchor="ctr"/>
          <a:lstStyle>
            <a:lvl1pPr marL="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r" defTabSz="914400" rtl="0" eaLnBrk="1" fontAlgn="auto" latinLnBrk="0" hangingPunct="1">
              <a:spcBef>
                <a:spcPct val="0"/>
              </a:spcBef>
              <a:spcAft>
                <a:spcPts val="0"/>
              </a:spcAft>
              <a:buNone/>
              <a:defRPr lang="fr-FR" sz="9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err="1"/>
              <a:t>dATE</a:t>
            </a:r>
            <a:endParaRPr lang="fr-FR"/>
          </a:p>
        </p:txBody>
      </p:sp>
      <p:sp>
        <p:nvSpPr>
          <p:cNvPr id="14" name="Espace réservé du texte 13"/>
          <p:cNvSpPr>
            <a:spLocks noGrp="1"/>
          </p:cNvSpPr>
          <p:nvPr>
            <p:ph type="body" sz="quarter" idx="16" hasCustomPrompt="1"/>
          </p:nvPr>
        </p:nvSpPr>
        <p:spPr>
          <a:xfrm>
            <a:off x="3545999" y="6190238"/>
            <a:ext cx="5346481" cy="261610"/>
          </a:xfrm>
          <a:prstGeom prst="rect">
            <a:avLst/>
          </a:prstGeom>
        </p:spPr>
        <p:txBody>
          <a:bodyPr anchor="ctr"/>
          <a:lstStyle>
            <a:lvl1pPr marL="0" indent="0" algn="l" rtl="0" eaLnBrk="0" fontAlgn="base" hangingPunct="0">
              <a:spcBef>
                <a:spcPct val="0"/>
              </a:spcBef>
              <a:spcAft>
                <a:spcPct val="0"/>
              </a:spcAft>
              <a:buNone/>
              <a:defRPr lang="fr-FR" sz="1100" b="1" kern="1200" baseline="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lgn="l" rtl="0" eaLnBrk="0" fontAlgn="base" hangingPunct="0">
              <a:spcBef>
                <a:spcPct val="0"/>
              </a:spcBef>
              <a:spcAft>
                <a:spcPct val="0"/>
              </a:spcAft>
              <a:defRPr lang="fr-FR" sz="11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Version</a:t>
            </a:r>
          </a:p>
        </p:txBody>
      </p:sp>
    </p:spTree>
    <p:extLst>
      <p:ext uri="{BB962C8B-B14F-4D97-AF65-F5344CB8AC3E}">
        <p14:creationId xmlns:p14="http://schemas.microsoft.com/office/powerpoint/2010/main" val="1625293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e de titre avec photo">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3492000" y="2808000"/>
            <a:ext cx="5366992" cy="1152128"/>
          </a:xfrm>
          <a:prstGeom prst="rect">
            <a:avLst/>
          </a:prstGeom>
        </p:spPr>
        <p:txBody>
          <a:bodyPr anchor="ctr"/>
          <a:lstStyle>
            <a:lvl1pPr algn="l" defTabSz="914400" rtl="0" eaLnBrk="1" fontAlgn="auto" latinLnBrk="0" hangingPunct="1">
              <a:spcBef>
                <a:spcPct val="0"/>
              </a:spcBef>
              <a:spcAft>
                <a:spcPts val="0"/>
              </a:spcAft>
              <a:buNone/>
              <a:defRPr lang="fr-FR" sz="47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a:t>
            </a:r>
          </a:p>
        </p:txBody>
      </p:sp>
      <p:sp>
        <p:nvSpPr>
          <p:cNvPr id="5" name="Espace réservé du texte 1"/>
          <p:cNvSpPr>
            <a:spLocks noGrp="1"/>
          </p:cNvSpPr>
          <p:nvPr>
            <p:ph type="body" sz="quarter" idx="14" hasCustomPrompt="1"/>
          </p:nvPr>
        </p:nvSpPr>
        <p:spPr>
          <a:xfrm>
            <a:off x="3492001" y="4610555"/>
            <a:ext cx="5400480" cy="690653"/>
          </a:xfrm>
          <a:prstGeom prst="rect">
            <a:avLst/>
          </a:prstGeom>
        </p:spPr>
        <p:txBody>
          <a:bodyPr/>
          <a:lstStyle>
            <a:lvl1pPr marL="0" indent="0" algn="l" defTabSz="914400" rtl="0" eaLnBrk="1" fontAlgn="auto" latinLnBrk="0" hangingPunct="1">
              <a:spcBef>
                <a:spcPct val="0"/>
              </a:spcBef>
              <a:spcAft>
                <a:spcPts val="0"/>
              </a:spcAft>
              <a:buNone/>
              <a:defRPr lang="fr-FR" sz="1400" b="1" i="0" kern="1200" cap="none"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Sous-titre</a:t>
            </a:r>
          </a:p>
        </p:txBody>
      </p:sp>
      <p:sp>
        <p:nvSpPr>
          <p:cNvPr id="9" name="Espace réservé du texte 8"/>
          <p:cNvSpPr>
            <a:spLocks noGrp="1"/>
          </p:cNvSpPr>
          <p:nvPr>
            <p:ph type="body" sz="quarter" idx="15" hasCustomPrompt="1"/>
          </p:nvPr>
        </p:nvSpPr>
        <p:spPr>
          <a:xfrm>
            <a:off x="7578448" y="5785555"/>
            <a:ext cx="1355229" cy="309322"/>
          </a:xfrm>
          <a:prstGeom prst="rect">
            <a:avLst/>
          </a:prstGeom>
        </p:spPr>
        <p:txBody>
          <a:bodyPr anchor="ctr"/>
          <a:lstStyle>
            <a:lvl1pPr marL="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r" defTabSz="914400" rtl="0" eaLnBrk="1" fontAlgn="auto" latinLnBrk="0" hangingPunct="1">
              <a:spcBef>
                <a:spcPct val="0"/>
              </a:spcBef>
              <a:spcAft>
                <a:spcPts val="0"/>
              </a:spcAft>
              <a:buNone/>
              <a:defRPr lang="fr-FR" sz="9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err="1"/>
              <a:t>dATE</a:t>
            </a:r>
            <a:endParaRPr lang="fr-FR"/>
          </a:p>
        </p:txBody>
      </p:sp>
      <p:sp>
        <p:nvSpPr>
          <p:cNvPr id="14" name="Espace réservé du texte 13"/>
          <p:cNvSpPr>
            <a:spLocks noGrp="1"/>
          </p:cNvSpPr>
          <p:nvPr>
            <p:ph type="body" sz="quarter" idx="16" hasCustomPrompt="1"/>
          </p:nvPr>
        </p:nvSpPr>
        <p:spPr>
          <a:xfrm>
            <a:off x="3545999" y="6190238"/>
            <a:ext cx="5346481" cy="261610"/>
          </a:xfrm>
          <a:prstGeom prst="rect">
            <a:avLst/>
          </a:prstGeom>
        </p:spPr>
        <p:txBody>
          <a:bodyPr anchor="ctr"/>
          <a:lstStyle>
            <a:lvl1pPr marL="0" indent="0" algn="l" rtl="0" eaLnBrk="0" fontAlgn="base" hangingPunct="0">
              <a:spcBef>
                <a:spcPct val="0"/>
              </a:spcBef>
              <a:spcAft>
                <a:spcPct val="0"/>
              </a:spcAft>
              <a:buNone/>
              <a:defRPr lang="fr-FR" sz="1100" b="1" kern="1200" baseline="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lgn="l" rtl="0" eaLnBrk="0" fontAlgn="base" hangingPunct="0">
              <a:spcBef>
                <a:spcPct val="0"/>
              </a:spcBef>
              <a:spcAft>
                <a:spcPct val="0"/>
              </a:spcAft>
              <a:defRPr lang="fr-FR" sz="11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Version</a:t>
            </a:r>
          </a:p>
        </p:txBody>
      </p:sp>
      <p:sp>
        <p:nvSpPr>
          <p:cNvPr id="4" name="Espace réservé pour une image  3"/>
          <p:cNvSpPr>
            <a:spLocks noGrp="1"/>
          </p:cNvSpPr>
          <p:nvPr>
            <p:ph type="pic" sz="quarter" idx="17" hasCustomPrompt="1"/>
          </p:nvPr>
        </p:nvSpPr>
        <p:spPr>
          <a:xfrm>
            <a:off x="3563888" y="1151999"/>
            <a:ext cx="1979999" cy="925283"/>
          </a:xfrm>
          <a:prstGeom prst="rect">
            <a:avLst/>
          </a:prstGeom>
        </p:spPr>
        <p:txBody>
          <a:bodyPr anchor="ctr"/>
          <a:lstStyle>
            <a:lvl1pPr marL="0" indent="0" algn="ctr">
              <a:buNone/>
              <a:defRPr sz="2000" i="1" baseline="0"/>
            </a:lvl1pPr>
          </a:lstStyle>
          <a:p>
            <a:r>
              <a:rPr lang="fr-FR"/>
              <a:t>Insérer un </a:t>
            </a:r>
            <a:r>
              <a:rPr lang="fr-FR" err="1"/>
              <a:t>picto</a:t>
            </a:r>
            <a:r>
              <a:rPr lang="fr-FR"/>
              <a:t> ici</a:t>
            </a:r>
          </a:p>
        </p:txBody>
      </p:sp>
      <p:sp>
        <p:nvSpPr>
          <p:cNvPr id="10" name="Espace réservé pour une image  3"/>
          <p:cNvSpPr>
            <a:spLocks noGrp="1"/>
          </p:cNvSpPr>
          <p:nvPr>
            <p:ph type="pic" sz="quarter" idx="18" hasCustomPrompt="1"/>
          </p:nvPr>
        </p:nvSpPr>
        <p:spPr>
          <a:xfrm>
            <a:off x="476999" y="1544400"/>
            <a:ext cx="2437200" cy="5004000"/>
          </a:xfrm>
          <a:prstGeom prst="rect">
            <a:avLst/>
          </a:prstGeom>
        </p:spPr>
        <p:txBody>
          <a:bodyPr anchor="ctr"/>
          <a:lstStyle>
            <a:lvl1pPr marL="0" indent="0" algn="ctr">
              <a:buNone/>
              <a:defRPr sz="2000" i="1"/>
            </a:lvl1pPr>
          </a:lstStyle>
          <a:p>
            <a:r>
              <a:rPr lang="fr-FR"/>
              <a:t>Insérer une image ici</a:t>
            </a:r>
          </a:p>
        </p:txBody>
      </p:sp>
    </p:spTree>
    <p:extLst>
      <p:ext uri="{BB962C8B-B14F-4D97-AF65-F5344CB8AC3E}">
        <p14:creationId xmlns:p14="http://schemas.microsoft.com/office/powerpoint/2010/main" val="1823980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71475" y="727077"/>
            <a:ext cx="7772400" cy="358773"/>
          </a:xfrm>
          <a:prstGeom prst="rect">
            <a:avLst/>
          </a:prstGeom>
        </p:spPr>
        <p:txBody>
          <a:bodyPr/>
          <a:lstStyle>
            <a:lvl1pPr algn="l">
              <a:defRPr sz="1700" b="1">
                <a:latin typeface="Eurostile" pitchFamily="34" charset="0"/>
              </a:defRPr>
            </a:lvl1pPr>
          </a:lstStyle>
          <a:p>
            <a:r>
              <a:rPr lang="fr-FR"/>
              <a:t>Modifiez le style du titre</a:t>
            </a:r>
          </a:p>
        </p:txBody>
      </p:sp>
      <p:sp>
        <p:nvSpPr>
          <p:cNvPr id="8" name="Espace réservé du contenu 2"/>
          <p:cNvSpPr>
            <a:spLocks noGrp="1"/>
          </p:cNvSpPr>
          <p:nvPr>
            <p:ph idx="1"/>
          </p:nvPr>
        </p:nvSpPr>
        <p:spPr>
          <a:xfrm>
            <a:off x="323850" y="1282700"/>
            <a:ext cx="8496300" cy="4997450"/>
          </a:xfrm>
          <a:prstGeom prst="rect">
            <a:avLst/>
          </a:prstGeom>
        </p:spPr>
        <p:txBody>
          <a:bodyPr/>
          <a:lstStyle>
            <a:lvl1pPr marL="342900" indent="-342900">
              <a:buClr>
                <a:srgbClr val="961B2E"/>
              </a:buClr>
              <a:buFont typeface="Wingdings" panose="05000000000000000000" pitchFamily="2" charset="2"/>
              <a:buChar char="§"/>
              <a:defRPr sz="1500">
                <a:latin typeface="Eurostile" pitchFamily="34" charset="0"/>
              </a:defRPr>
            </a:lvl1pPr>
            <a:lvl2pPr marL="742950" indent="-285750">
              <a:buClr>
                <a:srgbClr val="961B2E"/>
              </a:buClr>
              <a:buFont typeface="Arial" panose="020B0604020202020204" pitchFamily="34" charset="0"/>
              <a:buChar char="•"/>
              <a:defRPr sz="1500"/>
            </a:lvl2pPr>
            <a:lvl3pPr marL="1143000" indent="-228600">
              <a:buClr>
                <a:srgbClr val="961B2E"/>
              </a:buClr>
              <a:buFont typeface="Courier New" panose="02070309020205020404" pitchFamily="49" charset="0"/>
              <a:buChar char="o"/>
              <a:defRPr sz="1500"/>
            </a:lvl3pPr>
            <a:lvl4pPr>
              <a:buClr>
                <a:srgbClr val="961B2E"/>
              </a:buClr>
              <a:defRPr sz="1500"/>
            </a:lvl4pPr>
            <a:lvl5pPr>
              <a:buClr>
                <a:srgbClr val="961B2E"/>
              </a:buClr>
              <a:defRPr sz="15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4294967295"/>
          </p:nvPr>
        </p:nvSpPr>
        <p:spPr>
          <a:xfrm>
            <a:off x="5754846" y="276021"/>
            <a:ext cx="1932277" cy="365125"/>
          </a:xfrm>
          <a:prstGeom prst="rect">
            <a:avLst/>
          </a:prstGeom>
        </p:spPr>
        <p:txBody>
          <a:bodyPr/>
          <a:lstStyle>
            <a:lvl1pPr>
              <a:defRPr sz="1100">
                <a:solidFill>
                  <a:schemeClr val="tx1"/>
                </a:solidFill>
              </a:defRPr>
            </a:lvl1pPr>
          </a:lstStyle>
          <a:p>
            <a:pPr algn="r"/>
            <a:r>
              <a:rPr lang="fr-FR">
                <a:latin typeface="Eurostile"/>
              </a:rPr>
              <a:t>Jeudi 18 juin 2015</a:t>
            </a:r>
            <a:endParaRPr lang="fr-FR">
              <a:latin typeface="Eurostile"/>
              <a:cs typeface="Eurostile"/>
            </a:endParaRPr>
          </a:p>
        </p:txBody>
      </p:sp>
      <p:sp>
        <p:nvSpPr>
          <p:cNvPr id="9" name="Espace réservé du numéro de diapositive 5"/>
          <p:cNvSpPr>
            <a:spLocks noGrp="1"/>
          </p:cNvSpPr>
          <p:nvPr>
            <p:ph type="sldNum" sz="quarter" idx="4"/>
          </p:nvPr>
        </p:nvSpPr>
        <p:spPr>
          <a:xfrm>
            <a:off x="8600764" y="6476972"/>
            <a:ext cx="447676" cy="365125"/>
          </a:xfrm>
          <a:prstGeom prst="rect">
            <a:avLst/>
          </a:prstGeom>
        </p:spPr>
        <p:txBody>
          <a:bodyPr/>
          <a:lstStyle>
            <a:lvl1pPr>
              <a:defRPr sz="1000">
                <a:latin typeface="Eurostile" pitchFamily="34" charset="0"/>
              </a:defRPr>
            </a:lvl1pPr>
          </a:lstStyle>
          <a:p>
            <a:fld id="{50772B82-B085-4120-A9DA-8F937060862B}" type="slidenum">
              <a:rPr lang="fr-FR" smtClean="0"/>
              <a:pPr/>
              <a:t>‹N°›</a:t>
            </a:fld>
            <a:endParaRPr lang="fr-FR"/>
          </a:p>
        </p:txBody>
      </p:sp>
    </p:spTree>
    <p:extLst>
      <p:ext uri="{BB962C8B-B14F-4D97-AF65-F5344CB8AC3E}">
        <p14:creationId xmlns:p14="http://schemas.microsoft.com/office/powerpoint/2010/main" val="2206177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u avec puce - Titre en couleur">
    <p:spTree>
      <p:nvGrpSpPr>
        <p:cNvPr id="1" name=""/>
        <p:cNvGrpSpPr/>
        <p:nvPr/>
      </p:nvGrpSpPr>
      <p:grpSpPr>
        <a:xfrm>
          <a:off x="0" y="0"/>
          <a:ext cx="0" cy="0"/>
          <a:chOff x="0" y="0"/>
          <a:chExt cx="0" cy="0"/>
        </a:xfrm>
      </p:grpSpPr>
      <p:sp>
        <p:nvSpPr>
          <p:cNvPr id="4"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7"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endParaRPr lang="fr-FR"/>
          </a:p>
        </p:txBody>
      </p:sp>
    </p:spTree>
    <p:extLst>
      <p:ext uri="{BB962C8B-B14F-4D97-AF65-F5344CB8AC3E}">
        <p14:creationId xmlns:p14="http://schemas.microsoft.com/office/powerpoint/2010/main" val="2251319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 avec puce">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1"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3"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chemeClr val="tx2"/>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16458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chiff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rabi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lphaLcParen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gt;"/>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Arial" panose="020B0604020202020204" pitchFamily="34" charset="0"/>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4088976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lett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lphaU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rabicPeriod"/>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spcBef>
                <a:spcPts val="300"/>
              </a:spcBef>
              <a:spcAft>
                <a:spcPts val="300"/>
              </a:spcAft>
              <a:buClr>
                <a:schemeClr val="accent1"/>
              </a:buClr>
              <a:buFont typeface="+mj-lt"/>
              <a:buAutoNum type="alphaLcParen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Open Sans" panose="020B0606030504020204" pitchFamily="34" charset="0"/>
              <a:buChar char="&gt;"/>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SzPct val="120000"/>
              <a:buFont typeface="Arial" panose="020B0604020202020204" pitchFamily="34" charset="0"/>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074191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u sans numérotation">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0" indent="0">
              <a:spcBef>
                <a:spcPts val="300"/>
              </a:spcBef>
              <a:spcAft>
                <a:spcPts val="300"/>
              </a:spcAft>
              <a:buClr>
                <a:srgbClr val="176B8C"/>
              </a:buClr>
              <a:buFont typeface="+mj-lt"/>
              <a:buNone/>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spcBef>
                <a:spcPts val="300"/>
              </a:spcBef>
              <a:spcAft>
                <a:spcPts val="300"/>
              </a:spcAft>
              <a:buClr>
                <a:schemeClr val="accent1"/>
              </a:buClr>
              <a:buSzPct val="100000"/>
              <a:buFont typeface="+mj-lt"/>
              <a:buNone/>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spcBef>
                <a:spcPts val="300"/>
              </a:spcBef>
              <a:spcAft>
                <a:spcPts val="300"/>
              </a:spcAft>
              <a:buClr>
                <a:schemeClr val="accent1"/>
              </a:buClr>
              <a:buFont typeface="+mj-lt"/>
              <a:buNone/>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spcBef>
                <a:spcPts val="300"/>
              </a:spcBef>
              <a:spcAft>
                <a:spcPts val="300"/>
              </a:spcAft>
              <a:buClr>
                <a:schemeClr val="tx1"/>
              </a:buClr>
              <a:buSzPct val="120000"/>
              <a:buFont typeface="Open Sans" panose="020B0606030504020204" pitchFamily="34" charset="0"/>
              <a:buNone/>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spcBef>
                <a:spcPts val="300"/>
              </a:spcBef>
              <a:spcAft>
                <a:spcPts val="300"/>
              </a:spcAft>
              <a:buClr>
                <a:schemeClr val="tx1"/>
              </a:buClr>
              <a:buSzPct val="120000"/>
              <a:buFont typeface="Arial" panose="020B0604020202020204" pitchFamily="34" charset="0"/>
              <a:buNone/>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2673878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u avec 2 colonnes">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6"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16366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u avec 2 colonnes - Titre en couleur">
    <p:spTree>
      <p:nvGrpSpPr>
        <p:cNvPr id="1" name=""/>
        <p:cNvGrpSpPr/>
        <p:nvPr/>
      </p:nvGrpSpPr>
      <p:grpSpPr>
        <a:xfrm>
          <a:off x="0" y="0"/>
          <a:ext cx="0" cy="0"/>
          <a:chOff x="0" y="0"/>
          <a:chExt cx="0" cy="0"/>
        </a:xfrm>
      </p:grpSpPr>
      <p:sp>
        <p:nvSpPr>
          <p:cNvPr id="10"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2"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5"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7"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2336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12" name="Google Shape;10;p1">
            <a:extLst>
              <a:ext uri="{FF2B5EF4-FFF2-40B4-BE49-F238E27FC236}">
                <a16:creationId xmlns:a16="http://schemas.microsoft.com/office/drawing/2014/main" id="{6E26BFBA-730F-41DD-9242-8B7AFEA4A193}"/>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3" name="Google Shape;11;p1" descr="Logo">
            <a:extLst>
              <a:ext uri="{FF2B5EF4-FFF2-40B4-BE49-F238E27FC236}">
                <a16:creationId xmlns:a16="http://schemas.microsoft.com/office/drawing/2014/main" id="{7608F2FC-80A7-4570-A4DB-893F404E6620}"/>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14" name="Google Shape;12;p1">
            <a:extLst>
              <a:ext uri="{FF2B5EF4-FFF2-40B4-BE49-F238E27FC236}">
                <a16:creationId xmlns:a16="http://schemas.microsoft.com/office/drawing/2014/main" id="{71FA6D96-2888-4C26-B6A0-717388021900}"/>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5" name="Google Shape;13;p1">
            <a:extLst>
              <a:ext uri="{FF2B5EF4-FFF2-40B4-BE49-F238E27FC236}">
                <a16:creationId xmlns:a16="http://schemas.microsoft.com/office/drawing/2014/main" id="{D795DED8-D081-49DF-9F4F-0C650745554A}"/>
              </a:ext>
            </a:extLst>
          </p:cNvPr>
          <p:cNvSpPr txBox="1"/>
          <p:nvPr userDrawn="1"/>
        </p:nvSpPr>
        <p:spPr>
          <a:xfrm>
            <a:off x="5768975" y="34924"/>
            <a:ext cx="2327276" cy="250031"/>
          </a:xfrm>
          <a:prstGeom prst="rect">
            <a:avLst/>
          </a:prstGeom>
          <a:noFill/>
          <a:ln>
            <a:noFill/>
          </a:ln>
        </p:spPr>
        <p:txBody>
          <a:bodyPr spcFirstLastPara="1" wrap="square" lIns="91425" tIns="45700" rIns="91425" bIns="45700" anchor="t" anchorCtr="0">
            <a:noAutofit/>
          </a:bodyPr>
          <a:lstStyle/>
          <a:p>
            <a:pPr algn="ctr">
              <a:buClr>
                <a:schemeClr val="dk1"/>
              </a:buClr>
              <a:buSzPts val="1100"/>
            </a:pPr>
            <a:r>
              <a:rPr lang="en-US" sz="1000">
                <a:solidFill>
                  <a:schemeClr val="tx1"/>
                </a:solidFill>
                <a:latin typeface="Monda"/>
                <a:ea typeface="Monda"/>
                <a:cs typeface="Monda"/>
                <a:sym typeface="Monda"/>
              </a:rPr>
              <a:t>BS du 24 </a:t>
            </a:r>
            <a:r>
              <a:rPr lang="en-US" sz="1000" err="1">
                <a:solidFill>
                  <a:schemeClr val="tx1"/>
                </a:solidFill>
                <a:latin typeface="Monda"/>
                <a:ea typeface="Monda"/>
                <a:cs typeface="Monda"/>
                <a:sym typeface="Monda"/>
              </a:rPr>
              <a:t>janv</a:t>
            </a:r>
            <a:r>
              <a:rPr lang="en-US" sz="1000">
                <a:solidFill>
                  <a:schemeClr val="tx1"/>
                </a:solidFill>
                <a:latin typeface="Monda"/>
                <a:ea typeface="Monda"/>
                <a:cs typeface="Monda"/>
                <a:sym typeface="Monda"/>
              </a:rPr>
              <a:t>. 2024</a:t>
            </a:r>
            <a:endParaRPr lang="en-US" sz="1000">
              <a:solidFill>
                <a:schemeClr val="tx1"/>
              </a:solidFill>
            </a:endParaRPr>
          </a:p>
        </p:txBody>
      </p:sp>
      <p:sp>
        <p:nvSpPr>
          <p:cNvPr id="16" name="Rectangle 15">
            <a:extLst>
              <a:ext uri="{FF2B5EF4-FFF2-40B4-BE49-F238E27FC236}">
                <a16:creationId xmlns:a16="http://schemas.microsoft.com/office/drawing/2014/main" id="{D904E22A-8444-4A8D-8997-B8721BCC88C8}"/>
              </a:ext>
            </a:extLst>
          </p:cNvPr>
          <p:cNvSpPr>
            <a:spLocks noChangeArrowheads="1"/>
          </p:cNvSpPr>
          <p:nvPr userDrawn="1"/>
        </p:nvSpPr>
        <p:spPr bwMode="auto">
          <a:xfrm>
            <a:off x="0" y="568325"/>
            <a:ext cx="368300" cy="157163"/>
          </a:xfrm>
          <a:prstGeom prst="rect">
            <a:avLst/>
          </a:prstGeom>
          <a:solidFill>
            <a:srgbClr val="134399"/>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cs typeface="+mn-cs"/>
            </a:endParaRPr>
          </a:p>
        </p:txBody>
      </p:sp>
      <p:sp>
        <p:nvSpPr>
          <p:cNvPr id="2" name="Titre 1">
            <a:extLst>
              <a:ext uri="{FF2B5EF4-FFF2-40B4-BE49-F238E27FC236}">
                <a16:creationId xmlns:a16="http://schemas.microsoft.com/office/drawing/2014/main" id="{C81C5FCD-5011-4A78-83B2-C1E9319BE1E1}"/>
              </a:ext>
            </a:extLst>
          </p:cNvPr>
          <p:cNvSpPr>
            <a:spLocks noGrp="1"/>
          </p:cNvSpPr>
          <p:nvPr>
            <p:ph type="title"/>
          </p:nvPr>
        </p:nvSpPr>
        <p:spPr>
          <a:xfrm>
            <a:off x="368300" y="363044"/>
            <a:ext cx="7886700" cy="599378"/>
          </a:xfrm>
        </p:spPr>
        <p:txBody>
          <a:bodyPr>
            <a:normAutofit/>
          </a:bodyPr>
          <a:lstStyle>
            <a:lvl1pPr>
              <a:defRPr sz="2200" b="0">
                <a:solidFill>
                  <a:srgbClr val="961B2E"/>
                </a:solidFill>
                <a:latin typeface="+mn-lt"/>
              </a:defRPr>
            </a:lvl1pPr>
          </a:lstStyle>
          <a:p>
            <a:r>
              <a:rPr lang="fr-FR"/>
              <a:t>Modifiez le style du titre</a:t>
            </a:r>
          </a:p>
        </p:txBody>
      </p:sp>
    </p:spTree>
    <p:extLst>
      <p:ext uri="{BB962C8B-B14F-4D97-AF65-F5344CB8AC3E}">
        <p14:creationId xmlns:p14="http://schemas.microsoft.com/office/powerpoint/2010/main" val="2039588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u avec carte 1">
    <p:spTree>
      <p:nvGrpSpPr>
        <p:cNvPr id="1" name=""/>
        <p:cNvGrpSpPr/>
        <p:nvPr/>
      </p:nvGrpSpPr>
      <p:grpSpPr>
        <a:xfrm>
          <a:off x="0" y="0"/>
          <a:ext cx="0" cy="0"/>
          <a:chOff x="0" y="0"/>
          <a:chExt cx="0" cy="0"/>
        </a:xfrm>
      </p:grpSpPr>
      <p:sp>
        <p:nvSpPr>
          <p:cNvPr id="4" name="Espace réservé pour une image  3"/>
          <p:cNvSpPr>
            <a:spLocks noGrp="1"/>
          </p:cNvSpPr>
          <p:nvPr>
            <p:ph type="pic" sz="quarter" idx="12" hasCustomPrompt="1"/>
          </p:nvPr>
        </p:nvSpPr>
        <p:spPr>
          <a:xfrm>
            <a:off x="4896472" y="980728"/>
            <a:ext cx="3924000" cy="419291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9" name="Espace réservé du texte 8"/>
          <p:cNvSpPr>
            <a:spLocks noGrp="1"/>
          </p:cNvSpPr>
          <p:nvPr>
            <p:ph type="body" sz="quarter" idx="13" hasCustomPrompt="1"/>
          </p:nvPr>
        </p:nvSpPr>
        <p:spPr>
          <a:xfrm>
            <a:off x="4896472" y="5173638"/>
            <a:ext cx="3924000" cy="883034"/>
          </a:xfrm>
          <a:prstGeom prst="rect">
            <a:avLst/>
          </a:prstGeom>
        </p:spPr>
        <p:txBody>
          <a:bodyPr/>
          <a:lstStyle>
            <a:lvl1pPr marL="0" indent="0">
              <a:buNone/>
              <a:defRPr lang="fr-FR" sz="14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Légende</a:t>
            </a:r>
          </a:p>
        </p:txBody>
      </p:sp>
      <p:sp>
        <p:nvSpPr>
          <p:cNvPr id="13"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5"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7" name="Espace réservé du contenu 2"/>
          <p:cNvSpPr>
            <a:spLocks noGrp="1"/>
          </p:cNvSpPr>
          <p:nvPr>
            <p:ph idx="17"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133393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u avec carte 2">
    <p:spTree>
      <p:nvGrpSpPr>
        <p:cNvPr id="1" name=""/>
        <p:cNvGrpSpPr/>
        <p:nvPr/>
      </p:nvGrpSpPr>
      <p:grpSpPr>
        <a:xfrm>
          <a:off x="0" y="0"/>
          <a:ext cx="0" cy="0"/>
          <a:chOff x="0" y="0"/>
          <a:chExt cx="0" cy="0"/>
        </a:xfrm>
      </p:grpSpPr>
      <p:sp>
        <p:nvSpPr>
          <p:cNvPr id="2" name="ZoneTexte 1"/>
          <p:cNvSpPr txBox="1"/>
          <p:nvPr userDrawn="1"/>
        </p:nvSpPr>
        <p:spPr>
          <a:xfrm>
            <a:off x="3429000" y="5029200"/>
            <a:ext cx="184150" cy="461963"/>
          </a:xfrm>
          <a:prstGeom prst="rect">
            <a:avLst/>
          </a:prstGeom>
          <a:noFill/>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endParaRPr lang="fr-FR"/>
          </a:p>
        </p:txBody>
      </p:sp>
      <p:sp>
        <p:nvSpPr>
          <p:cNvPr id="4" name="Espace réservé pour une image  3"/>
          <p:cNvSpPr>
            <a:spLocks noGrp="1"/>
          </p:cNvSpPr>
          <p:nvPr>
            <p:ph type="pic" sz="quarter" idx="12" hasCustomPrompt="1"/>
          </p:nvPr>
        </p:nvSpPr>
        <p:spPr>
          <a:xfrm>
            <a:off x="683568" y="2996952"/>
            <a:ext cx="8136905" cy="305972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8"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0" name="Espace réservé du contenu 2"/>
          <p:cNvSpPr>
            <a:spLocks noGrp="1" noChangeAspect="1"/>
          </p:cNvSpPr>
          <p:nvPr>
            <p:ph idx="13" hasCustomPrompt="1"/>
          </p:nvPr>
        </p:nvSpPr>
        <p:spPr>
          <a:xfrm>
            <a:off x="683568" y="980728"/>
            <a:ext cx="8136903" cy="1895255"/>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084651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apo vid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360284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CDC49570-BC09-B44E-9724-BECE1CE38774}" type="datetimeFigureOut">
              <a:rPr lang="fr-FR" smtClean="0"/>
              <a:t>10/02/2025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4F3F9C-A820-FD40-AA34-44057EB13330}" type="slidenum">
              <a:rPr lang="fr-FR" smtClean="0"/>
              <a:t>‹N°›</a:t>
            </a:fld>
            <a:endParaRPr lang="fr-FR"/>
          </a:p>
        </p:txBody>
      </p:sp>
    </p:spTree>
    <p:extLst>
      <p:ext uri="{BB962C8B-B14F-4D97-AF65-F5344CB8AC3E}">
        <p14:creationId xmlns:p14="http://schemas.microsoft.com/office/powerpoint/2010/main" val="3959949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68B9D2E-2C7A-4478-AF31-D6E96FAB666F}" type="datetimeFigureOut">
              <a:rPr lang="fr-FR" smtClean="0"/>
              <a:t>10/02/2025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17432D-4DC1-4F60-AE58-B1AC8395F7C4}" type="slidenum">
              <a:rPr lang="fr-FR" smtClean="0"/>
              <a:t>‹N°›</a:t>
            </a:fld>
            <a:endParaRPr lang="fr-FR"/>
          </a:p>
        </p:txBody>
      </p:sp>
    </p:spTree>
    <p:extLst>
      <p:ext uri="{BB962C8B-B14F-4D97-AF65-F5344CB8AC3E}">
        <p14:creationId xmlns:p14="http://schemas.microsoft.com/office/powerpoint/2010/main" val="3296363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tercalaire partie">
    <p:spTree>
      <p:nvGrpSpPr>
        <p:cNvPr id="1" name=""/>
        <p:cNvGrpSpPr/>
        <p:nvPr/>
      </p:nvGrpSpPr>
      <p:grpSpPr>
        <a:xfrm>
          <a:off x="0" y="0"/>
          <a:ext cx="0" cy="0"/>
          <a:chOff x="0" y="0"/>
          <a:chExt cx="0" cy="0"/>
        </a:xfrm>
      </p:grpSpPr>
      <p:sp>
        <p:nvSpPr>
          <p:cNvPr id="35" name="Espace réservé du texte 9"/>
          <p:cNvSpPr>
            <a:spLocks noGrp="1"/>
          </p:cNvSpPr>
          <p:nvPr>
            <p:ph type="body" sz="quarter" idx="15" hasCustomPrompt="1"/>
          </p:nvPr>
        </p:nvSpPr>
        <p:spPr>
          <a:xfrm>
            <a:off x="3351600" y="1551600"/>
            <a:ext cx="5396864" cy="426646"/>
          </a:xfrm>
          <a:prstGeom prst="rect">
            <a:avLst/>
          </a:prstGeom>
          <a:noFill/>
        </p:spPr>
        <p:txBody>
          <a:bodyPr wrap="square" lIns="36000" tIns="36000" rIns="180000" bIns="36000" anchor="ctr">
            <a:spAutoFit/>
          </a:bodyPr>
          <a:lstStyle>
            <a:lvl1pPr marL="0" indent="0" algn="l" defTabSz="914400" rtl="0" eaLnBrk="1" fontAlgn="auto" latinLnBrk="0" hangingPunct="1">
              <a:spcBef>
                <a:spcPct val="0"/>
              </a:spcBef>
              <a:spcAft>
                <a:spcPts val="0"/>
              </a:spcAft>
              <a:buNone/>
              <a:defRPr lang="fr-FR" sz="23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Titre partie</a:t>
            </a:r>
          </a:p>
        </p:txBody>
      </p:sp>
      <p:sp>
        <p:nvSpPr>
          <p:cNvPr id="14" name="Espace réservé du texte 9"/>
          <p:cNvSpPr>
            <a:spLocks noGrp="1"/>
          </p:cNvSpPr>
          <p:nvPr>
            <p:ph type="body" sz="quarter" idx="17" hasCustomPrompt="1"/>
          </p:nvPr>
        </p:nvSpPr>
        <p:spPr>
          <a:xfrm>
            <a:off x="3106800" y="849600"/>
            <a:ext cx="1007096" cy="688256"/>
          </a:xfrm>
          <a:prstGeom prst="rect">
            <a:avLst/>
          </a:prstGeom>
          <a:noFill/>
        </p:spPr>
        <p:txBody>
          <a:bodyPr wrap="square" lIns="36000" tIns="36000" rIns="180000" bIns="36000" anchor="ctr">
            <a:spAutoFit/>
          </a:bodyPr>
          <a:lstStyle>
            <a:lvl1pPr marL="0" indent="0" algn="ctr">
              <a:buNone/>
              <a:defRPr sz="4000" b="1" cap="sm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5" name="Espace réservé du texte 4"/>
          <p:cNvSpPr>
            <a:spLocks noGrp="1"/>
          </p:cNvSpPr>
          <p:nvPr>
            <p:ph type="body" sz="quarter" idx="18" hasCustomPrompt="1"/>
          </p:nvPr>
        </p:nvSpPr>
        <p:spPr>
          <a:xfrm>
            <a:off x="2941200" y="2224800"/>
            <a:ext cx="5807264" cy="3828872"/>
          </a:xfrm>
          <a:prstGeom prst="rect">
            <a:avLst/>
          </a:prstGeom>
        </p:spPr>
        <p:txBody>
          <a:bodyPr/>
          <a:lstStyle>
            <a:lvl1pPr marL="357188" indent="-357188">
              <a:buClr>
                <a:schemeClr val="accent1"/>
              </a:buClr>
              <a:buFont typeface="+mj-lt"/>
              <a:buAutoNum type="arabicPeriod"/>
              <a:defRPr sz="1400" b="1" cap="all" baseline="0"/>
            </a:lvl1pPr>
            <a:lvl2pPr marL="357188" marR="0" indent="0" algn="l" defTabSz="914400" rtl="0" eaLnBrk="1" fontAlgn="auto" latinLnBrk="0" hangingPunct="1">
              <a:lnSpc>
                <a:spcPct val="100000"/>
              </a:lnSpc>
              <a:spcBef>
                <a:spcPts val="200"/>
              </a:spcBef>
              <a:spcAft>
                <a:spcPts val="0"/>
              </a:spcAft>
              <a:buClrTx/>
              <a:buSzTx/>
              <a:buFont typeface="Arial" pitchFamily="34" charset="0"/>
              <a:buNone/>
              <a:tabLst/>
              <a:defRPr sz="1300" baseline="0"/>
            </a:lvl2pPr>
          </a:lstStyle>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endParaRPr lang="fr-FR"/>
          </a:p>
          <a:p>
            <a:pPr lvl="1"/>
            <a:endParaRPr lang="fr-FR"/>
          </a:p>
        </p:txBody>
      </p:sp>
      <p:pic>
        <p:nvPicPr>
          <p:cNvPr id="6" name="Image 5"/>
          <p:cNvPicPr/>
          <p:nvPr userDrawn="1"/>
        </p:nvPicPr>
        <p:blipFill>
          <a:blip r:embed="rId2" cstate="screen">
            <a:extLst>
              <a:ext uri="{28A0092B-C50C-407E-A947-70E740481C1C}">
                <a14:useLocalDpi xmlns:a14="http://schemas.microsoft.com/office/drawing/2010/main"/>
              </a:ext>
            </a:extLst>
          </a:blip>
          <a:stretch>
            <a:fillRect/>
          </a:stretch>
        </p:blipFill>
        <p:spPr>
          <a:xfrm>
            <a:off x="7333192" y="6300226"/>
            <a:ext cx="1424141" cy="421555"/>
          </a:xfrm>
          <a:prstGeom prst="rect">
            <a:avLst/>
          </a:prstGeom>
        </p:spPr>
      </p:pic>
    </p:spTree>
    <p:extLst>
      <p:ext uri="{BB962C8B-B14F-4D97-AF65-F5344CB8AC3E}">
        <p14:creationId xmlns:p14="http://schemas.microsoft.com/office/powerpoint/2010/main" val="639380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u avec puce - Numérotation chiff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rabi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lphaLcParen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gt;"/>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Arial" panose="020B0604020202020204" pitchFamily="34" charset="0"/>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543443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71475" y="727077"/>
            <a:ext cx="7772400" cy="358773"/>
          </a:xfrm>
          <a:prstGeom prst="rect">
            <a:avLst/>
          </a:prstGeom>
        </p:spPr>
        <p:txBody>
          <a:bodyPr/>
          <a:lstStyle>
            <a:lvl1pPr algn="l">
              <a:defRPr sz="1700" b="1">
                <a:latin typeface="Eurostile" pitchFamily="34" charset="0"/>
              </a:defRPr>
            </a:lvl1pPr>
          </a:lstStyle>
          <a:p>
            <a:r>
              <a:rPr lang="fr-FR"/>
              <a:t>Modifiez le style du titre</a:t>
            </a:r>
          </a:p>
        </p:txBody>
      </p:sp>
      <p:sp>
        <p:nvSpPr>
          <p:cNvPr id="8" name="Espace réservé du contenu 2"/>
          <p:cNvSpPr>
            <a:spLocks noGrp="1"/>
          </p:cNvSpPr>
          <p:nvPr>
            <p:ph idx="1"/>
          </p:nvPr>
        </p:nvSpPr>
        <p:spPr>
          <a:xfrm>
            <a:off x="323850" y="1282700"/>
            <a:ext cx="8496300" cy="4997450"/>
          </a:xfrm>
          <a:prstGeom prst="rect">
            <a:avLst/>
          </a:prstGeom>
        </p:spPr>
        <p:txBody>
          <a:bodyPr/>
          <a:lstStyle>
            <a:lvl1pPr marL="342900" indent="-342900">
              <a:buClr>
                <a:srgbClr val="961B2E"/>
              </a:buClr>
              <a:buFont typeface="Wingdings" panose="05000000000000000000" pitchFamily="2" charset="2"/>
              <a:buChar char="§"/>
              <a:defRPr sz="1500">
                <a:latin typeface="Eurostile" pitchFamily="34" charset="0"/>
              </a:defRPr>
            </a:lvl1pPr>
            <a:lvl2pPr marL="742950" indent="-285750">
              <a:buClr>
                <a:srgbClr val="961B2E"/>
              </a:buClr>
              <a:buFont typeface="Arial" panose="020B0604020202020204" pitchFamily="34" charset="0"/>
              <a:buChar char="•"/>
              <a:defRPr sz="1500"/>
            </a:lvl2pPr>
            <a:lvl3pPr marL="1143000" indent="-228600">
              <a:buClr>
                <a:srgbClr val="961B2E"/>
              </a:buClr>
              <a:buFont typeface="Courier New" panose="02070309020205020404" pitchFamily="49" charset="0"/>
              <a:buChar char="o"/>
              <a:defRPr sz="1500"/>
            </a:lvl3pPr>
            <a:lvl4pPr>
              <a:buClr>
                <a:srgbClr val="961B2E"/>
              </a:buClr>
              <a:defRPr sz="1500"/>
            </a:lvl4pPr>
            <a:lvl5pPr>
              <a:buClr>
                <a:srgbClr val="961B2E"/>
              </a:buClr>
              <a:defRPr sz="15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4294967295"/>
          </p:nvPr>
        </p:nvSpPr>
        <p:spPr>
          <a:xfrm>
            <a:off x="5754846" y="276021"/>
            <a:ext cx="1932277" cy="365125"/>
          </a:xfrm>
          <a:prstGeom prst="rect">
            <a:avLst/>
          </a:prstGeom>
        </p:spPr>
        <p:txBody>
          <a:bodyPr/>
          <a:lstStyle>
            <a:lvl1pPr>
              <a:defRPr sz="1100">
                <a:solidFill>
                  <a:schemeClr val="tx1"/>
                </a:solidFill>
              </a:defRPr>
            </a:lvl1pPr>
          </a:lstStyle>
          <a:p>
            <a:pPr algn="r"/>
            <a:r>
              <a:rPr lang="fr-FR">
                <a:solidFill>
                  <a:prstClr val="black"/>
                </a:solidFill>
                <a:latin typeface="Eurostile"/>
              </a:rPr>
              <a:t>Jeudi 18 juin 2015</a:t>
            </a:r>
            <a:endParaRPr lang="fr-FR">
              <a:solidFill>
                <a:prstClr val="black"/>
              </a:solidFill>
              <a:latin typeface="Eurostile"/>
              <a:cs typeface="Eurostile"/>
            </a:endParaRPr>
          </a:p>
        </p:txBody>
      </p:sp>
      <p:sp>
        <p:nvSpPr>
          <p:cNvPr id="9" name="Espace réservé du numéro de diapositive 5"/>
          <p:cNvSpPr>
            <a:spLocks noGrp="1"/>
          </p:cNvSpPr>
          <p:nvPr>
            <p:ph type="sldNum" sz="quarter" idx="4"/>
          </p:nvPr>
        </p:nvSpPr>
        <p:spPr>
          <a:xfrm>
            <a:off x="8600764" y="6476972"/>
            <a:ext cx="447676" cy="365125"/>
          </a:xfrm>
          <a:prstGeom prst="rect">
            <a:avLst/>
          </a:prstGeom>
        </p:spPr>
        <p:txBody>
          <a:bodyPr/>
          <a:lstStyle>
            <a:lvl1pPr>
              <a:defRPr sz="1000">
                <a:latin typeface="Eurostile" pitchFamily="34" charset="0"/>
              </a:defRPr>
            </a:lvl1pPr>
          </a:lstStyle>
          <a:p>
            <a:fld id="{50772B82-B085-4120-A9DA-8F937060862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281419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rnière page">
    <p:spTree>
      <p:nvGrpSpPr>
        <p:cNvPr id="1" name=""/>
        <p:cNvGrpSpPr/>
        <p:nvPr/>
      </p:nvGrpSpPr>
      <p:grpSpPr>
        <a:xfrm>
          <a:off x="0" y="0"/>
          <a:ext cx="0" cy="0"/>
          <a:chOff x="0" y="0"/>
          <a:chExt cx="0" cy="0"/>
        </a:xfrm>
      </p:grpSpPr>
      <p:sp>
        <p:nvSpPr>
          <p:cNvPr id="6" name="ZoneTexte 5"/>
          <p:cNvSpPr txBox="1"/>
          <p:nvPr userDrawn="1"/>
        </p:nvSpPr>
        <p:spPr>
          <a:xfrm>
            <a:off x="4914000" y="5230800"/>
            <a:ext cx="3906000" cy="261610"/>
          </a:xfrm>
          <a:prstGeom prst="rect">
            <a:avLst/>
          </a:prstGeom>
          <a:noFill/>
        </p:spPr>
        <p:txBody>
          <a:bodyPr wrap="square" rtlCol="0">
            <a:spAutoFit/>
          </a:bodyPr>
          <a:lstStyle/>
          <a:p>
            <a:pPr marL="0" lvl="0" indent="0" algn="l" defTabSz="914400" rtl="0" eaLnBrk="0" fontAlgn="base" latinLnBrk="0" hangingPunct="0">
              <a:spcBef>
                <a:spcPct val="0"/>
              </a:spcBef>
              <a:spcAft>
                <a:spcPct val="0"/>
              </a:spcAft>
              <a:buFont typeface="Arial" pitchFamily="34" charset="0"/>
              <a:buNone/>
            </a:pPr>
            <a:r>
              <a:rPr lang="fr-FR" sz="1100" b="1" kern="12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MERCI POUR VOTRE ATTENTION</a:t>
            </a:r>
          </a:p>
        </p:txBody>
      </p:sp>
      <p:pic>
        <p:nvPicPr>
          <p:cNvPr id="7" name="Image 6"/>
          <p:cNvPicPr/>
          <p:nvPr userDrawn="1"/>
        </p:nvPicPr>
        <p:blipFill>
          <a:blip r:embed="rId2" cstate="screen">
            <a:extLst>
              <a:ext uri="{28A0092B-C50C-407E-A947-70E740481C1C}">
                <a14:useLocalDpi xmlns:a14="http://schemas.microsoft.com/office/drawing/2010/main"/>
              </a:ext>
            </a:extLst>
          </a:blip>
          <a:stretch>
            <a:fillRect/>
          </a:stretch>
        </p:blipFill>
        <p:spPr>
          <a:xfrm>
            <a:off x="323528" y="5230800"/>
            <a:ext cx="3841668" cy="1137160"/>
          </a:xfrm>
          <a:prstGeom prst="rect">
            <a:avLst/>
          </a:prstGeom>
        </p:spPr>
      </p:pic>
    </p:spTree>
    <p:extLst>
      <p:ext uri="{BB962C8B-B14F-4D97-AF65-F5344CB8AC3E}">
        <p14:creationId xmlns:p14="http://schemas.microsoft.com/office/powerpoint/2010/main" val="73898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7DFC6EB-EE19-4C03-AEC1-6CBD65B049DD}"/>
              </a:ext>
            </a:extLst>
          </p:cNvPr>
          <p:cNvSpPr>
            <a:spLocks noGrp="1"/>
          </p:cNvSpPr>
          <p:nvPr>
            <p:ph type="dt" sz="half" idx="10"/>
          </p:nvPr>
        </p:nvSpPr>
        <p:spPr/>
        <p:txBody>
          <a:bodyPr/>
          <a:lstStyle/>
          <a:p>
            <a:fld id="{DBB943F3-EFA4-491F-898A-124BEBAD7C90}" type="datetime1">
              <a:rPr lang="fr-FR" smtClean="0"/>
              <a:t>10/02/2025</a:t>
            </a:fld>
            <a:endParaRPr lang="fr-FR"/>
          </a:p>
        </p:txBody>
      </p:sp>
      <p:sp>
        <p:nvSpPr>
          <p:cNvPr id="5" name="Espace réservé du pied de page 4">
            <a:extLst>
              <a:ext uri="{FF2B5EF4-FFF2-40B4-BE49-F238E27FC236}">
                <a16:creationId xmlns:a16="http://schemas.microsoft.com/office/drawing/2014/main" id="{E068EB42-F39B-4F84-AAD3-8F93BC88A1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A88F61-C144-4467-98C1-CDF66C2F7D2A}"/>
              </a:ext>
            </a:extLst>
          </p:cNvPr>
          <p:cNvSpPr>
            <a:spLocks noGrp="1"/>
          </p:cNvSpPr>
          <p:nvPr>
            <p:ph type="sldNum" sz="quarter" idx="12"/>
          </p:nvPr>
        </p:nvSpPr>
        <p:spPr/>
        <p:txBody>
          <a:bodyPr/>
          <a:lstStyle/>
          <a:p>
            <a:fld id="{4C9DF981-C277-4BD7-B90D-03A39C1D235D}" type="slidenum">
              <a:rPr lang="fr-FR" smtClean="0"/>
              <a:t>‹N°›</a:t>
            </a:fld>
            <a:endParaRPr lang="fr-FR"/>
          </a:p>
        </p:txBody>
      </p:sp>
      <p:grpSp>
        <p:nvGrpSpPr>
          <p:cNvPr id="16" name="Groupe 15">
            <a:extLst>
              <a:ext uri="{FF2B5EF4-FFF2-40B4-BE49-F238E27FC236}">
                <a16:creationId xmlns:a16="http://schemas.microsoft.com/office/drawing/2014/main" id="{19F25521-F62C-4DE7-B7F0-464C3AC4F43B}"/>
              </a:ext>
            </a:extLst>
          </p:cNvPr>
          <p:cNvGrpSpPr/>
          <p:nvPr userDrawn="1"/>
        </p:nvGrpSpPr>
        <p:grpSpPr>
          <a:xfrm>
            <a:off x="-12700" y="-104755"/>
            <a:ext cx="9156700" cy="6962755"/>
            <a:chOff x="-12700" y="-104755"/>
            <a:chExt cx="9156700" cy="6962755"/>
          </a:xfrm>
        </p:grpSpPr>
        <p:grpSp>
          <p:nvGrpSpPr>
            <p:cNvPr id="7" name="Groupe 6">
              <a:extLst>
                <a:ext uri="{FF2B5EF4-FFF2-40B4-BE49-F238E27FC236}">
                  <a16:creationId xmlns:a16="http://schemas.microsoft.com/office/drawing/2014/main" id="{A1390E81-CA55-4DC1-B64B-92844BE76D1E}"/>
                </a:ext>
              </a:extLst>
            </p:cNvPr>
            <p:cNvGrpSpPr/>
            <p:nvPr userDrawn="1"/>
          </p:nvGrpSpPr>
          <p:grpSpPr>
            <a:xfrm>
              <a:off x="-12700" y="-104755"/>
              <a:ext cx="9156700" cy="6962755"/>
              <a:chOff x="16249650" y="8038330"/>
              <a:chExt cx="9156700" cy="6962754"/>
            </a:xfrm>
          </p:grpSpPr>
          <p:grpSp>
            <p:nvGrpSpPr>
              <p:cNvPr id="8" name="Groupe 7">
                <a:extLst>
                  <a:ext uri="{FF2B5EF4-FFF2-40B4-BE49-F238E27FC236}">
                    <a16:creationId xmlns:a16="http://schemas.microsoft.com/office/drawing/2014/main" id="{762E7502-C0A3-4796-8E2B-3061DE3B7C0B}"/>
                  </a:ext>
                </a:extLst>
              </p:cNvPr>
              <p:cNvGrpSpPr/>
              <p:nvPr/>
            </p:nvGrpSpPr>
            <p:grpSpPr>
              <a:xfrm>
                <a:off x="16249650" y="8124903"/>
                <a:ext cx="9156700" cy="6876181"/>
                <a:chOff x="16249650" y="8124903"/>
                <a:chExt cx="9156700" cy="6876181"/>
              </a:xfrm>
            </p:grpSpPr>
            <p:sp>
              <p:nvSpPr>
                <p:cNvPr id="14" name="Google Shape;57;p7">
                  <a:extLst>
                    <a:ext uri="{FF2B5EF4-FFF2-40B4-BE49-F238E27FC236}">
                      <a16:creationId xmlns:a16="http://schemas.microsoft.com/office/drawing/2014/main" id="{7950C217-D423-4AEA-AAED-D2238A861F6C}"/>
                    </a:ext>
                  </a:extLst>
                </p:cNvPr>
                <p:cNvSpPr txBox="1"/>
                <p:nvPr userDrawn="1"/>
              </p:nvSpPr>
              <p:spPr>
                <a:xfrm>
                  <a:off x="16249650" y="12264786"/>
                  <a:ext cx="9156700" cy="45719"/>
                </a:xfrm>
                <a:prstGeom prst="rect">
                  <a:avLst/>
                </a:prstGeom>
                <a:blipFill rotWithShape="1">
                  <a:blip r:embed="rId2">
                    <a:alphaModFix/>
                  </a:blip>
                  <a:stretch>
                    <a:fillRect/>
                  </a:stretch>
                </a:blipFill>
                <a:ln>
                  <a:noFill/>
                </a:ln>
                <a:effectLst>
                  <a:outerShdw blurRad="63500" dist="38100" dir="54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nvGrpSpPr>
                <p:cNvPr id="10" name="Groupe 9">
                  <a:extLst>
                    <a:ext uri="{FF2B5EF4-FFF2-40B4-BE49-F238E27FC236}">
                      <a16:creationId xmlns:a16="http://schemas.microsoft.com/office/drawing/2014/main" id="{6CF5578C-717D-4C9B-BD3A-3A0C8010AF36}"/>
                    </a:ext>
                  </a:extLst>
                </p:cNvPr>
                <p:cNvGrpSpPr/>
                <p:nvPr/>
              </p:nvGrpSpPr>
              <p:grpSpPr>
                <a:xfrm>
                  <a:off x="16249650" y="8124903"/>
                  <a:ext cx="9156698" cy="6876181"/>
                  <a:chOff x="16249650" y="8124903"/>
                  <a:chExt cx="9156698" cy="6876181"/>
                </a:xfrm>
              </p:grpSpPr>
              <p:pic>
                <p:nvPicPr>
                  <p:cNvPr id="12" name="Google Shape;54;p7" descr="Capture d’écran 2014-01-15 à 17.28.57.png">
                    <a:extLst>
                      <a:ext uri="{FF2B5EF4-FFF2-40B4-BE49-F238E27FC236}">
                        <a16:creationId xmlns:a16="http://schemas.microsoft.com/office/drawing/2014/main" id="{67C92372-E26B-4B43-895D-E976EBBCBC63}"/>
                      </a:ext>
                    </a:extLst>
                  </p:cNvPr>
                  <p:cNvPicPr preferRelativeResize="0"/>
                  <p:nvPr/>
                </p:nvPicPr>
                <p:blipFill rotWithShape="1">
                  <a:blip r:embed="rId3">
                    <a:alphaModFix/>
                  </a:blip>
                  <a:srcRect/>
                  <a:stretch/>
                </p:blipFill>
                <p:spPr>
                  <a:xfrm>
                    <a:off x="16249650" y="8124903"/>
                    <a:ext cx="9144000" cy="4140200"/>
                  </a:xfrm>
                  <a:prstGeom prst="rect">
                    <a:avLst/>
                  </a:prstGeom>
                  <a:noFill/>
                  <a:ln>
                    <a:noFill/>
                  </a:ln>
                </p:spPr>
              </p:pic>
              <p:sp>
                <p:nvSpPr>
                  <p:cNvPr id="13" name="Google Shape;60;p7">
                    <a:extLst>
                      <a:ext uri="{FF2B5EF4-FFF2-40B4-BE49-F238E27FC236}">
                        <a16:creationId xmlns:a16="http://schemas.microsoft.com/office/drawing/2014/main" id="{6B58A218-63D3-4009-8F5C-07E432D2097F}"/>
                      </a:ext>
                    </a:extLst>
                  </p:cNvPr>
                  <p:cNvSpPr txBox="1"/>
                  <p:nvPr/>
                </p:nvSpPr>
                <p:spPr>
                  <a:xfrm rot="5400000">
                    <a:off x="21616986" y="11211722"/>
                    <a:ext cx="6858000" cy="720724"/>
                  </a:xfrm>
                  <a:prstGeom prst="rect">
                    <a:avLst/>
                  </a:prstGeom>
                  <a:blipFill rotWithShape="1">
                    <a:blip r:embed="rId4">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grpSp>
          <p:pic>
            <p:nvPicPr>
              <p:cNvPr id="9" name="Google Shape;61;p7" descr="SCoT_2017detoure.pdf">
                <a:extLst>
                  <a:ext uri="{FF2B5EF4-FFF2-40B4-BE49-F238E27FC236}">
                    <a16:creationId xmlns:a16="http://schemas.microsoft.com/office/drawing/2014/main" id="{89970B7F-EB5C-4C40-B755-571CF3B0536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332596" y="8038330"/>
                <a:ext cx="3174207" cy="976312"/>
              </a:xfrm>
              <a:prstGeom prst="rect">
                <a:avLst/>
              </a:prstGeom>
              <a:noFill/>
              <a:ln>
                <a:noFill/>
              </a:ln>
            </p:spPr>
          </p:pic>
        </p:grpSp>
        <p:cxnSp>
          <p:nvCxnSpPr>
            <p:cNvPr id="15" name="Google Shape;59;p7">
              <a:extLst>
                <a:ext uri="{FF2B5EF4-FFF2-40B4-BE49-F238E27FC236}">
                  <a16:creationId xmlns:a16="http://schemas.microsoft.com/office/drawing/2014/main" id="{024A335F-2AEC-44A8-B8A9-9B44E3DC684D}"/>
                </a:ext>
              </a:extLst>
            </p:cNvPr>
            <p:cNvCxnSpPr/>
            <p:nvPr userDrawn="1"/>
          </p:nvCxnSpPr>
          <p:spPr>
            <a:xfrm>
              <a:off x="8001000" y="1473201"/>
              <a:ext cx="0" cy="2128837"/>
            </a:xfrm>
            <a:prstGeom prst="straightConnector1">
              <a:avLst/>
            </a:prstGeom>
            <a:noFill/>
            <a:ln w="19050" cap="flat" cmpd="sng">
              <a:solidFill>
                <a:srgbClr val="F2F2F2"/>
              </a:solidFill>
              <a:prstDash val="solid"/>
              <a:miter lim="800000"/>
              <a:headEnd type="none" w="med" len="med"/>
              <a:tailEnd type="none" w="med" len="med"/>
            </a:ln>
            <a:effectLst>
              <a:outerShdw blurRad="63500" dist="20000" dir="5400000">
                <a:srgbClr val="808080">
                  <a:alpha val="37647"/>
                </a:srgbClr>
              </a:outerShdw>
            </a:effectLst>
          </p:spPr>
        </p:cxnSp>
      </p:grpSp>
      <p:sp>
        <p:nvSpPr>
          <p:cNvPr id="2" name="Titre 1">
            <a:extLst>
              <a:ext uri="{FF2B5EF4-FFF2-40B4-BE49-F238E27FC236}">
                <a16:creationId xmlns:a16="http://schemas.microsoft.com/office/drawing/2014/main" id="{4EF31FD3-C6D4-4DEE-AC85-C44BA1AC98DC}"/>
              </a:ext>
            </a:extLst>
          </p:cNvPr>
          <p:cNvSpPr>
            <a:spLocks noGrp="1"/>
          </p:cNvSpPr>
          <p:nvPr>
            <p:ph type="ctrTitle"/>
          </p:nvPr>
        </p:nvSpPr>
        <p:spPr>
          <a:xfrm>
            <a:off x="1149351" y="1474269"/>
            <a:ext cx="6858000" cy="1236503"/>
          </a:xfrm>
        </p:spPr>
        <p:txBody>
          <a:bodyPr anchor="b"/>
          <a:lstStyle>
            <a:lvl1pPr algn="r">
              <a:defRPr sz="3600">
                <a:solidFill>
                  <a:schemeClr val="bg1"/>
                </a:solidFill>
                <a:latin typeface="Monda"/>
              </a:defRPr>
            </a:lvl1pPr>
          </a:lstStyle>
          <a:p>
            <a:r>
              <a:rPr lang="fr-FR"/>
              <a:t>Modifiez le style du titre</a:t>
            </a:r>
          </a:p>
        </p:txBody>
      </p:sp>
      <p:sp>
        <p:nvSpPr>
          <p:cNvPr id="17" name="Espace réservé du contenu 16">
            <a:extLst>
              <a:ext uri="{FF2B5EF4-FFF2-40B4-BE49-F238E27FC236}">
                <a16:creationId xmlns:a16="http://schemas.microsoft.com/office/drawing/2014/main" id="{5EB4F02C-1966-4817-BFB5-350276EB1835}"/>
              </a:ext>
            </a:extLst>
          </p:cNvPr>
          <p:cNvSpPr>
            <a:spLocks noGrp="1"/>
          </p:cNvSpPr>
          <p:nvPr>
            <p:ph sz="quarter" idx="13"/>
          </p:nvPr>
        </p:nvSpPr>
        <p:spPr>
          <a:xfrm>
            <a:off x="2133601" y="4287232"/>
            <a:ext cx="6234112" cy="1932594"/>
          </a:xfrm>
        </p:spPr>
        <p:txBody>
          <a:bodyPr/>
          <a:lstStyle>
            <a:lvl1pPr marL="0" indent="0" algn="r">
              <a:buFontTx/>
              <a:buNone/>
              <a:defRPr b="1" u="sng"/>
            </a:lvl1pPr>
            <a:lvl2pPr algn="r">
              <a:defRPr/>
            </a:lvl2pPr>
            <a:lvl3pPr algn="r">
              <a:defRPr/>
            </a:lvl3pPr>
            <a:lvl4pPr algn="r">
              <a:defRPr/>
            </a:lvl4pPr>
            <a:lvl5pPr algn="r">
              <a:defRPr/>
            </a:lvl5pPr>
          </a:lstStyle>
          <a:p>
            <a:pPr lvl="0"/>
            <a:r>
              <a:rPr lang="fr-FR"/>
              <a:t>Cliquez pour modifier les styles du texte du masque</a:t>
            </a:r>
          </a:p>
          <a:p>
            <a:pPr lvl="1"/>
            <a:r>
              <a:rPr lang="fr-FR"/>
              <a:t>Deuxième niveau</a:t>
            </a:r>
          </a:p>
        </p:txBody>
      </p:sp>
      <p:sp>
        <p:nvSpPr>
          <p:cNvPr id="25" name="Espace réservé du contenu 24">
            <a:extLst>
              <a:ext uri="{FF2B5EF4-FFF2-40B4-BE49-F238E27FC236}">
                <a16:creationId xmlns:a16="http://schemas.microsoft.com/office/drawing/2014/main" id="{F80CDD9D-63D8-4C15-917C-B49590E8B110}"/>
              </a:ext>
            </a:extLst>
          </p:cNvPr>
          <p:cNvSpPr>
            <a:spLocks noGrp="1"/>
          </p:cNvSpPr>
          <p:nvPr>
            <p:ph sz="quarter" idx="14" hasCustomPrompt="1"/>
          </p:nvPr>
        </p:nvSpPr>
        <p:spPr>
          <a:xfrm>
            <a:off x="5184776" y="2830584"/>
            <a:ext cx="2822575" cy="746417"/>
          </a:xfrm>
        </p:spPr>
        <p:txBody>
          <a:bodyPr/>
          <a:lstStyle>
            <a:lvl1pPr marL="0" indent="0" algn="r">
              <a:buNone/>
              <a:defRPr>
                <a:solidFill>
                  <a:schemeClr val="bg1"/>
                </a:solidFill>
              </a:defRPr>
            </a:lvl1pPr>
          </a:lstStyle>
          <a:p>
            <a:pPr lvl="0"/>
            <a:r>
              <a:rPr lang="fr-FR"/>
              <a:t>Date </a:t>
            </a:r>
          </a:p>
          <a:p>
            <a:pPr lvl="0"/>
            <a:r>
              <a:rPr lang="fr-FR"/>
              <a:t>Lieu</a:t>
            </a:r>
          </a:p>
        </p:txBody>
      </p:sp>
    </p:spTree>
    <p:extLst>
      <p:ext uri="{BB962C8B-B14F-4D97-AF65-F5344CB8AC3E}">
        <p14:creationId xmlns:p14="http://schemas.microsoft.com/office/powerpoint/2010/main" val="318783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12" name="Google Shape;10;p1">
            <a:extLst>
              <a:ext uri="{FF2B5EF4-FFF2-40B4-BE49-F238E27FC236}">
                <a16:creationId xmlns:a16="http://schemas.microsoft.com/office/drawing/2014/main" id="{6E26BFBA-730F-41DD-9242-8B7AFEA4A193}"/>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3" name="Google Shape;11;p1" descr="Logo">
            <a:extLst>
              <a:ext uri="{FF2B5EF4-FFF2-40B4-BE49-F238E27FC236}">
                <a16:creationId xmlns:a16="http://schemas.microsoft.com/office/drawing/2014/main" id="{7608F2FC-80A7-4570-A4DB-893F404E6620}"/>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14" name="Google Shape;12;p1">
            <a:extLst>
              <a:ext uri="{FF2B5EF4-FFF2-40B4-BE49-F238E27FC236}">
                <a16:creationId xmlns:a16="http://schemas.microsoft.com/office/drawing/2014/main" id="{71FA6D96-2888-4C26-B6A0-717388021900}"/>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5" name="Google Shape;13;p1">
            <a:extLst>
              <a:ext uri="{FF2B5EF4-FFF2-40B4-BE49-F238E27FC236}">
                <a16:creationId xmlns:a16="http://schemas.microsoft.com/office/drawing/2014/main" id="{D795DED8-D081-49DF-9F4F-0C650745554A}"/>
              </a:ext>
            </a:extLst>
          </p:cNvPr>
          <p:cNvSpPr txBox="1"/>
          <p:nvPr userDrawn="1"/>
        </p:nvSpPr>
        <p:spPr>
          <a:xfrm>
            <a:off x="5768975" y="34924"/>
            <a:ext cx="2327276" cy="250031"/>
          </a:xfrm>
          <a:prstGeom prst="rect">
            <a:avLst/>
          </a:prstGeom>
          <a:noFill/>
          <a:ln>
            <a:noFill/>
          </a:ln>
        </p:spPr>
        <p:txBody>
          <a:bodyPr spcFirstLastPara="1" wrap="square" lIns="91425" tIns="45700" rIns="91425" bIns="45700" anchor="t" anchorCtr="0">
            <a:noAutofit/>
          </a:bodyPr>
          <a:lstStyle/>
          <a:p>
            <a:pPr algn="ctr">
              <a:buClr>
                <a:schemeClr val="dk1"/>
              </a:buClr>
              <a:buSzPts val="1100"/>
            </a:pPr>
            <a:r>
              <a:rPr lang="en-US" sz="1000">
                <a:solidFill>
                  <a:schemeClr val="tx1"/>
                </a:solidFill>
                <a:latin typeface="Monda"/>
                <a:ea typeface="Monda"/>
                <a:cs typeface="Monda"/>
                <a:sym typeface="Monda"/>
              </a:rPr>
              <a:t>BS du 24 </a:t>
            </a:r>
            <a:r>
              <a:rPr lang="en-US" sz="1000" err="1">
                <a:solidFill>
                  <a:schemeClr val="tx1"/>
                </a:solidFill>
                <a:latin typeface="Monda"/>
                <a:ea typeface="Monda"/>
                <a:cs typeface="Monda"/>
                <a:sym typeface="Monda"/>
              </a:rPr>
              <a:t>janv</a:t>
            </a:r>
            <a:r>
              <a:rPr lang="en-US" sz="1000">
                <a:solidFill>
                  <a:schemeClr val="tx1"/>
                </a:solidFill>
                <a:latin typeface="Monda"/>
                <a:ea typeface="Monda"/>
                <a:cs typeface="Monda"/>
                <a:sym typeface="Monda"/>
              </a:rPr>
              <a:t>. 2024</a:t>
            </a:r>
            <a:endParaRPr lang="en-US" sz="1000">
              <a:solidFill>
                <a:schemeClr val="tx1"/>
              </a:solidFill>
            </a:endParaRPr>
          </a:p>
        </p:txBody>
      </p:sp>
      <p:sp>
        <p:nvSpPr>
          <p:cNvPr id="16" name="Rectangle 15">
            <a:extLst>
              <a:ext uri="{FF2B5EF4-FFF2-40B4-BE49-F238E27FC236}">
                <a16:creationId xmlns:a16="http://schemas.microsoft.com/office/drawing/2014/main" id="{D904E22A-8444-4A8D-8997-B8721BCC88C8}"/>
              </a:ext>
            </a:extLst>
          </p:cNvPr>
          <p:cNvSpPr>
            <a:spLocks noChangeArrowheads="1"/>
          </p:cNvSpPr>
          <p:nvPr userDrawn="1"/>
        </p:nvSpPr>
        <p:spPr bwMode="auto">
          <a:xfrm>
            <a:off x="0" y="568325"/>
            <a:ext cx="368300" cy="157163"/>
          </a:xfrm>
          <a:prstGeom prst="rect">
            <a:avLst/>
          </a:prstGeom>
          <a:solidFill>
            <a:srgbClr val="134399"/>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cs typeface="+mn-cs"/>
            </a:endParaRPr>
          </a:p>
        </p:txBody>
      </p:sp>
      <p:sp>
        <p:nvSpPr>
          <p:cNvPr id="2" name="Titre 1">
            <a:extLst>
              <a:ext uri="{FF2B5EF4-FFF2-40B4-BE49-F238E27FC236}">
                <a16:creationId xmlns:a16="http://schemas.microsoft.com/office/drawing/2014/main" id="{C81C5FCD-5011-4A78-83B2-C1E9319BE1E1}"/>
              </a:ext>
            </a:extLst>
          </p:cNvPr>
          <p:cNvSpPr>
            <a:spLocks noGrp="1"/>
          </p:cNvSpPr>
          <p:nvPr>
            <p:ph type="title"/>
          </p:nvPr>
        </p:nvSpPr>
        <p:spPr>
          <a:xfrm>
            <a:off x="368300" y="363044"/>
            <a:ext cx="7886700" cy="599378"/>
          </a:xfrm>
        </p:spPr>
        <p:txBody>
          <a:bodyPr>
            <a:normAutofit/>
          </a:bodyPr>
          <a:lstStyle>
            <a:lvl1pPr>
              <a:defRPr sz="2200" b="0">
                <a:solidFill>
                  <a:srgbClr val="961B2E"/>
                </a:solidFill>
                <a:latin typeface="+mn-lt"/>
              </a:defRPr>
            </a:lvl1pPr>
          </a:lstStyle>
          <a:p>
            <a:r>
              <a:rPr lang="fr-FR"/>
              <a:t>Modifiez le style du titre</a:t>
            </a:r>
          </a:p>
        </p:txBody>
      </p:sp>
    </p:spTree>
    <p:extLst>
      <p:ext uri="{BB962C8B-B14F-4D97-AF65-F5344CB8AC3E}">
        <p14:creationId xmlns:p14="http://schemas.microsoft.com/office/powerpoint/2010/main" val="2039588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11" name="Google Shape;254;p32">
            <a:extLst>
              <a:ext uri="{FF2B5EF4-FFF2-40B4-BE49-F238E27FC236}">
                <a16:creationId xmlns:a16="http://schemas.microsoft.com/office/drawing/2014/main" id="{72325B26-8237-4BBA-8113-4528CC55EC6B}"/>
              </a:ext>
              <a:ext uri="{C183D7F6-B498-43B3-948B-1728B52AA6E4}">
                <adec:decorative xmlns:adec="http://schemas.microsoft.com/office/drawing/2017/decorative" val="1"/>
              </a:ext>
            </a:extLst>
          </p:cNvPr>
          <p:cNvSpPr txBox="1"/>
          <p:nvPr userDrawn="1"/>
        </p:nvSpPr>
        <p:spPr>
          <a:xfrm>
            <a:off x="0" y="1872369"/>
            <a:ext cx="6705600" cy="2446800"/>
          </a:xfrm>
          <a:prstGeom prst="rect">
            <a:avLst/>
          </a:prstGeom>
          <a:blipFill rotWithShape="1">
            <a:blip r:embed="rId2">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pPr>
              <a:buClr>
                <a:srgbClr val="FFFFFF"/>
              </a:buClr>
              <a:buSzPts val="3200"/>
            </a:pPr>
            <a:endParaRPr lang="fr-FR" sz="3600">
              <a:solidFill>
                <a:srgbClr val="FFFFFF"/>
              </a:solidFill>
              <a:latin typeface="Calibri"/>
              <a:ea typeface="Calibri"/>
              <a:cs typeface="Calibri"/>
              <a:sym typeface="Calibri"/>
            </a:endParaRPr>
          </a:p>
          <a:p>
            <a:pPr>
              <a:buClr>
                <a:srgbClr val="FFFFFF"/>
              </a:buClr>
              <a:buSzPts val="3200"/>
            </a:pPr>
            <a:endParaRPr sz="3600">
              <a:solidFill>
                <a:srgbClr val="FFFFFF"/>
              </a:solidFill>
              <a:latin typeface="Calibri"/>
              <a:ea typeface="Calibri"/>
              <a:cs typeface="Calibri"/>
              <a:sym typeface="Calibri"/>
            </a:endParaRPr>
          </a:p>
        </p:txBody>
      </p:sp>
      <p:sp>
        <p:nvSpPr>
          <p:cNvPr id="2" name="Titre 1">
            <a:extLst>
              <a:ext uri="{FF2B5EF4-FFF2-40B4-BE49-F238E27FC236}">
                <a16:creationId xmlns:a16="http://schemas.microsoft.com/office/drawing/2014/main" id="{7FF7024E-8DC3-4C9D-A93B-DFE4CF1328AD}"/>
              </a:ext>
            </a:extLst>
          </p:cNvPr>
          <p:cNvSpPr>
            <a:spLocks noGrp="1"/>
          </p:cNvSpPr>
          <p:nvPr>
            <p:ph type="title"/>
          </p:nvPr>
        </p:nvSpPr>
        <p:spPr>
          <a:xfrm>
            <a:off x="0" y="1872370"/>
            <a:ext cx="6705600" cy="2446800"/>
          </a:xfrm>
        </p:spPr>
        <p:txBody>
          <a:bodyPr anchor="ctr" anchorCtr="0"/>
          <a:lstStyle>
            <a:lvl1pPr>
              <a:defRPr sz="450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8E77574C-DBB6-4CDF-98C2-CB4940B31CA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FE878BF-2EF5-4003-9801-BCC555810277}"/>
              </a:ext>
            </a:extLst>
          </p:cNvPr>
          <p:cNvSpPr>
            <a:spLocks noGrp="1"/>
          </p:cNvSpPr>
          <p:nvPr>
            <p:ph type="dt" sz="half" idx="10"/>
          </p:nvPr>
        </p:nvSpPr>
        <p:spPr/>
        <p:txBody>
          <a:bodyPr/>
          <a:lstStyle/>
          <a:p>
            <a:fld id="{2AB48FB0-E021-49A0-B568-C37ECD3376B0}" type="datetime1">
              <a:rPr lang="fr-FR" smtClean="0"/>
              <a:t>10/02/2025</a:t>
            </a:fld>
            <a:endParaRPr lang="fr-FR"/>
          </a:p>
        </p:txBody>
      </p:sp>
      <p:sp>
        <p:nvSpPr>
          <p:cNvPr id="5" name="Espace réservé du pied de page 4">
            <a:extLst>
              <a:ext uri="{FF2B5EF4-FFF2-40B4-BE49-F238E27FC236}">
                <a16:creationId xmlns:a16="http://schemas.microsoft.com/office/drawing/2014/main" id="{D742AE6F-E9AE-4476-A584-4DF7ABEB0A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49CFA6-6363-4565-B64D-727AF35DD4C1}"/>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7" name="Google Shape;10;p1">
            <a:extLst>
              <a:ext uri="{FF2B5EF4-FFF2-40B4-BE49-F238E27FC236}">
                <a16:creationId xmlns:a16="http://schemas.microsoft.com/office/drawing/2014/main" id="{5E2E0D81-643D-4749-9825-BE825855FF5E}"/>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8" name="Google Shape;11;p1" descr="Logo">
            <a:extLst>
              <a:ext uri="{FF2B5EF4-FFF2-40B4-BE49-F238E27FC236}">
                <a16:creationId xmlns:a16="http://schemas.microsoft.com/office/drawing/2014/main" id="{CF01F666-1EC4-4B3B-BE75-787CC1A6BF13}"/>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9" name="Google Shape;12;p1">
            <a:extLst>
              <a:ext uri="{FF2B5EF4-FFF2-40B4-BE49-F238E27FC236}">
                <a16:creationId xmlns:a16="http://schemas.microsoft.com/office/drawing/2014/main" id="{799FB657-F6CF-424B-9C64-FF37504C06A2}"/>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3" name="Espace réservé du texte 12">
            <a:extLst>
              <a:ext uri="{FF2B5EF4-FFF2-40B4-BE49-F238E27FC236}">
                <a16:creationId xmlns:a16="http://schemas.microsoft.com/office/drawing/2014/main" id="{3D2D84B5-BAF3-42EA-8379-9C2A8B67D4A9}"/>
              </a:ext>
            </a:extLst>
          </p:cNvPr>
          <p:cNvSpPr>
            <a:spLocks noGrp="1"/>
          </p:cNvSpPr>
          <p:nvPr>
            <p:ph type="body" sz="quarter" idx="13"/>
          </p:nvPr>
        </p:nvSpPr>
        <p:spPr>
          <a:xfrm>
            <a:off x="5727699" y="-1272"/>
            <a:ext cx="2411413" cy="290512"/>
          </a:xfrm>
        </p:spPr>
        <p:txBody>
          <a:bodyPr anchor="ctr">
            <a:noAutofit/>
          </a:bodyPr>
          <a:lstStyle>
            <a:lvl1pPr marL="0" indent="0" algn="ctr">
              <a:buNone/>
              <a:defRPr sz="1050"/>
            </a:lvl1pPr>
            <a:lvl2pPr>
              <a:defRPr sz="1200"/>
            </a:lvl2pPr>
            <a:lvl3pPr>
              <a:defRPr sz="1200"/>
            </a:lvl3pPr>
            <a:lvl4pPr>
              <a:defRPr sz="1200"/>
            </a:lvl4pPr>
            <a:lvl5pPr>
              <a:defRPr sz="1200"/>
            </a:lvl5pPr>
          </a:lstStyle>
          <a:p>
            <a:pPr lvl="0"/>
            <a:r>
              <a:rPr lang="fr-FR"/>
              <a:t>Cliquez pour modifier les styles du texte du masque</a:t>
            </a:r>
          </a:p>
        </p:txBody>
      </p:sp>
    </p:spTree>
    <p:extLst>
      <p:ext uri="{BB962C8B-B14F-4D97-AF65-F5344CB8AC3E}">
        <p14:creationId xmlns:p14="http://schemas.microsoft.com/office/powerpoint/2010/main" val="3816944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E186B-7F38-40A9-BF21-7AB7BFC78BB7}"/>
              </a:ext>
            </a:extLst>
          </p:cNvPr>
          <p:cNvSpPr>
            <a:spLocks noGrp="1"/>
          </p:cNvSpPr>
          <p:nvPr>
            <p:ph type="title"/>
          </p:nvPr>
        </p:nvSpPr>
        <p:spPr>
          <a:xfrm>
            <a:off x="395994" y="523035"/>
            <a:ext cx="7886700" cy="504872"/>
          </a:xfrm>
        </p:spPr>
        <p:txBody>
          <a:bodyPr>
            <a:noAutofit/>
          </a:bodyPr>
          <a:lstStyle>
            <a:lvl1pPr>
              <a:defRPr sz="2000" b="1">
                <a:solidFill>
                  <a:srgbClr val="961B2E"/>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fld id="{2373F375-F3B0-4E67-9D73-F73A28085456}" type="datetime1">
              <a:rPr lang="fr-FR" smtClean="0"/>
              <a:t>10/02/2025</a:t>
            </a:fld>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7" name="Google Shape;10;p1">
            <a:extLst>
              <a:ext uri="{FF2B5EF4-FFF2-40B4-BE49-F238E27FC236}">
                <a16:creationId xmlns:a16="http://schemas.microsoft.com/office/drawing/2014/main" id="{7660CC7C-F812-43B1-BE3E-008FBCDB2E19}"/>
              </a:ext>
            </a:extLst>
          </p:cNvPr>
          <p:cNvSpPr txBox="1"/>
          <p:nvPr userDrawn="1"/>
        </p:nvSpPr>
        <p:spPr>
          <a:xfrm>
            <a:off x="8113712" y="6350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8" name="Google Shape;11;p1" descr="Logo">
            <a:extLst>
              <a:ext uri="{FF2B5EF4-FFF2-40B4-BE49-F238E27FC236}">
                <a16:creationId xmlns:a16="http://schemas.microsoft.com/office/drawing/2014/main" id="{B9409394-4B6E-409A-8775-E84B542DF832}"/>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6988" y="25638"/>
            <a:ext cx="884237" cy="290512"/>
          </a:xfrm>
          <a:prstGeom prst="rect">
            <a:avLst/>
          </a:prstGeom>
          <a:noFill/>
          <a:ln>
            <a:noFill/>
          </a:ln>
        </p:spPr>
      </p:pic>
      <p:sp>
        <p:nvSpPr>
          <p:cNvPr id="9" name="Google Shape;12;p1">
            <a:extLst>
              <a:ext uri="{FF2B5EF4-FFF2-40B4-BE49-F238E27FC236}">
                <a16:creationId xmlns:a16="http://schemas.microsoft.com/office/drawing/2014/main" id="{2FD833FE-C9B4-410C-B8A7-CB34C9BCB88A}"/>
              </a:ext>
            </a:extLst>
          </p:cNvPr>
          <p:cNvSpPr txBox="1"/>
          <p:nvPr userDrawn="1"/>
        </p:nvSpPr>
        <p:spPr>
          <a:xfrm>
            <a:off x="952500" y="89137"/>
            <a:ext cx="550545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1" name="Google Shape;308;p39">
            <a:extLst>
              <a:ext uri="{FF2B5EF4-FFF2-40B4-BE49-F238E27FC236}">
                <a16:creationId xmlns:a16="http://schemas.microsoft.com/office/drawing/2014/main" id="{57AD135F-FCF1-46FE-8B2F-BA898FE49ECB}"/>
              </a:ext>
            </a:extLst>
          </p:cNvPr>
          <p:cNvSpPr txBox="1"/>
          <p:nvPr userDrawn="1"/>
        </p:nvSpPr>
        <p:spPr>
          <a:xfrm>
            <a:off x="0" y="712798"/>
            <a:ext cx="368400" cy="157200"/>
          </a:xfrm>
          <a:prstGeom prst="rect">
            <a:avLst/>
          </a:prstGeom>
          <a:solidFill>
            <a:srgbClr val="134399"/>
          </a:solidFill>
          <a:ln>
            <a:noFill/>
          </a:ln>
          <a:effectLst>
            <a:outerShdw blurRad="63500" dist="23000" dir="5400000">
              <a:srgbClr val="808080">
                <a:alpha val="34900"/>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2" name="Espace réservé du texte 12">
            <a:extLst>
              <a:ext uri="{FF2B5EF4-FFF2-40B4-BE49-F238E27FC236}">
                <a16:creationId xmlns:a16="http://schemas.microsoft.com/office/drawing/2014/main" id="{A69C66AF-2E58-4B05-91EF-64568CD39102}"/>
              </a:ext>
            </a:extLst>
          </p:cNvPr>
          <p:cNvSpPr>
            <a:spLocks noGrp="1"/>
          </p:cNvSpPr>
          <p:nvPr>
            <p:ph type="body" sz="quarter" idx="13" hasCustomPrompt="1"/>
          </p:nvPr>
        </p:nvSpPr>
        <p:spPr>
          <a:xfrm>
            <a:off x="6457950" y="25318"/>
            <a:ext cx="1655762" cy="290512"/>
          </a:xfrm>
        </p:spPr>
        <p:txBody>
          <a:bodyPr anchor="ctr">
            <a:noAutofit/>
          </a:bodyPr>
          <a:lstStyle>
            <a:lvl1pPr marL="0" indent="0" algn="ctr">
              <a:buNone/>
              <a:defRPr sz="1050"/>
            </a:lvl1pPr>
            <a:lvl2pPr>
              <a:defRPr sz="1200"/>
            </a:lvl2pPr>
            <a:lvl3pPr>
              <a:defRPr sz="1200"/>
            </a:lvl3pPr>
            <a:lvl4pPr>
              <a:defRPr sz="1200"/>
            </a:lvl4pPr>
            <a:lvl5pPr>
              <a:defRPr sz="1200"/>
            </a:lvl5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a:t>BS du 24 janvier 2024</a:t>
            </a:r>
          </a:p>
        </p:txBody>
      </p:sp>
    </p:spTree>
    <p:extLst>
      <p:ext uri="{BB962C8B-B14F-4D97-AF65-F5344CB8AC3E}">
        <p14:creationId xmlns:p14="http://schemas.microsoft.com/office/powerpoint/2010/main" val="3804440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122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45AA12-23A9-4719-991B-7E6BEBE307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94C1003-E84D-4133-96BB-DFDCBCD7E07F}"/>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BED09AA-9F0F-4717-BF8C-8CFAC87E1FC0}"/>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C5AD525-DF6A-4385-978F-BB716A0871EC}"/>
              </a:ext>
            </a:extLst>
          </p:cNvPr>
          <p:cNvSpPr>
            <a:spLocks noGrp="1"/>
          </p:cNvSpPr>
          <p:nvPr>
            <p:ph type="dt" sz="half" idx="10"/>
          </p:nvPr>
        </p:nvSpPr>
        <p:spPr/>
        <p:txBody>
          <a:bodyPr/>
          <a:lstStyle/>
          <a:p>
            <a:fld id="{F320271B-9DB3-480D-BCA4-F86A31B021B2}" type="datetime1">
              <a:rPr lang="fr-FR" smtClean="0"/>
              <a:t>10/02/2025</a:t>
            </a:fld>
            <a:endParaRPr lang="fr-FR"/>
          </a:p>
        </p:txBody>
      </p:sp>
      <p:sp>
        <p:nvSpPr>
          <p:cNvPr id="6" name="Espace réservé du pied de page 5">
            <a:extLst>
              <a:ext uri="{FF2B5EF4-FFF2-40B4-BE49-F238E27FC236}">
                <a16:creationId xmlns:a16="http://schemas.microsoft.com/office/drawing/2014/main" id="{D92C48FC-09BC-4482-9CF1-3424CBAD99E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B2A0D8-D4DD-47AC-8B9C-6026E946DBD2}"/>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26304045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874B7-92B3-434C-9102-81897ACBC773}"/>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23BC132-45E3-4056-82B7-ADA84C85D77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351AE77-8503-430B-B4CD-A455FBBC6C6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C3C7D6B-A712-43DF-A2DC-A6D8512F26A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D89A9B8-D583-41E2-99C2-804DD2204B1A}"/>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795385E-126C-41C7-A01C-BCC224202A55}"/>
              </a:ext>
            </a:extLst>
          </p:cNvPr>
          <p:cNvSpPr>
            <a:spLocks noGrp="1"/>
          </p:cNvSpPr>
          <p:nvPr>
            <p:ph type="dt" sz="half" idx="10"/>
          </p:nvPr>
        </p:nvSpPr>
        <p:spPr/>
        <p:txBody>
          <a:bodyPr/>
          <a:lstStyle/>
          <a:p>
            <a:fld id="{37B121F9-4CB5-48CD-ADC1-3F40A56D348A}" type="datetime1">
              <a:rPr lang="fr-FR" smtClean="0"/>
              <a:t>10/02/2025</a:t>
            </a:fld>
            <a:endParaRPr lang="fr-FR"/>
          </a:p>
        </p:txBody>
      </p:sp>
      <p:sp>
        <p:nvSpPr>
          <p:cNvPr id="8" name="Espace réservé du pied de page 7">
            <a:extLst>
              <a:ext uri="{FF2B5EF4-FFF2-40B4-BE49-F238E27FC236}">
                <a16:creationId xmlns:a16="http://schemas.microsoft.com/office/drawing/2014/main" id="{8AEE7AB5-6876-4CBB-A2F3-C7E1B0ABDDA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5359672-FA14-4005-AC85-5C9F72357AFB}"/>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36643793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20065FA-B2D0-4623-A1A6-6172A40A4C4A}"/>
              </a:ext>
            </a:extLst>
          </p:cNvPr>
          <p:cNvSpPr>
            <a:spLocks noGrp="1"/>
          </p:cNvSpPr>
          <p:nvPr>
            <p:ph type="dt" sz="half" idx="10"/>
          </p:nvPr>
        </p:nvSpPr>
        <p:spPr/>
        <p:txBody>
          <a:bodyPr/>
          <a:lstStyle/>
          <a:p>
            <a:fld id="{98C430C9-EE1E-4C4A-A88D-467A9C2AE725}" type="datetime1">
              <a:rPr lang="fr-FR" smtClean="0"/>
              <a:t>10/02/2025</a:t>
            </a:fld>
            <a:endParaRPr lang="fr-FR"/>
          </a:p>
        </p:txBody>
      </p:sp>
      <p:sp>
        <p:nvSpPr>
          <p:cNvPr id="4" name="Espace réservé du pied de page 3">
            <a:extLst>
              <a:ext uri="{FF2B5EF4-FFF2-40B4-BE49-F238E27FC236}">
                <a16:creationId xmlns:a16="http://schemas.microsoft.com/office/drawing/2014/main" id="{91D675C1-EC59-4EEA-9916-DB9365E0FC4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62104EF-C5D2-4996-8E6A-FBBA667DE429}"/>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6" name="Espace réservé de la date 1">
            <a:extLst>
              <a:ext uri="{FF2B5EF4-FFF2-40B4-BE49-F238E27FC236}">
                <a16:creationId xmlns:a16="http://schemas.microsoft.com/office/drawing/2014/main" id="{E5BFA12D-43CD-422E-8B84-03B196000617}"/>
              </a:ext>
            </a:extLst>
          </p:cNvPr>
          <p:cNvSpPr txBox="1">
            <a:spLocks/>
          </p:cNvSpPr>
          <p:nvPr userDrawn="1"/>
        </p:nvSpPr>
        <p:spPr>
          <a:xfrm>
            <a:off x="628650" y="6356351"/>
            <a:ext cx="2057400" cy="365125"/>
          </a:xfrm>
          <a:prstGeom prst="rect">
            <a:avLst/>
          </a:prstGeom>
        </p:spPr>
        <p:txBody>
          <a:bodyPr vert="horz" lIns="91440" tIns="45720" rIns="91440" bIns="45720" rtlCol="0" anchor="ctr"/>
          <a:lstStyle>
            <a:defPPr>
              <a:defRPr lang="fr-F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52EE0C-8E4B-410E-ADC9-186366BB05F4}" type="datetimeFigureOut">
              <a:rPr lang="fr-FR" smtClean="0"/>
              <a:pPr/>
              <a:t>10/02/2025</a:t>
            </a:fld>
            <a:endParaRPr lang="fr-FR"/>
          </a:p>
        </p:txBody>
      </p:sp>
      <p:sp>
        <p:nvSpPr>
          <p:cNvPr id="7" name="Espace réservé du numéro de diapositive 3">
            <a:extLst>
              <a:ext uri="{FF2B5EF4-FFF2-40B4-BE49-F238E27FC236}">
                <a16:creationId xmlns:a16="http://schemas.microsoft.com/office/drawing/2014/main" id="{01081D74-864D-432C-B6EF-AE3B896F02B8}"/>
              </a:ext>
            </a:extLst>
          </p:cNvPr>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9DF981-C277-4BD7-B90D-03A39C1D235D}" type="slidenum">
              <a:rPr lang="fr-FR" smtClean="0"/>
              <a:pPr/>
              <a:t>‹N°›</a:t>
            </a:fld>
            <a:endParaRPr lang="fr-FR"/>
          </a:p>
        </p:txBody>
      </p:sp>
      <p:sp>
        <p:nvSpPr>
          <p:cNvPr id="8" name="Google Shape;314;p40">
            <a:extLst>
              <a:ext uri="{FF2B5EF4-FFF2-40B4-BE49-F238E27FC236}">
                <a16:creationId xmlns:a16="http://schemas.microsoft.com/office/drawing/2014/main" id="{7F09A5ED-BD96-43BB-BF8B-212060DBEE1F}"/>
              </a:ext>
            </a:extLst>
          </p:cNvPr>
          <p:cNvSpPr txBox="1"/>
          <p:nvPr userDrawn="1"/>
        </p:nvSpPr>
        <p:spPr>
          <a:xfrm rot="10800000" flipH="1">
            <a:off x="1" y="6767520"/>
            <a:ext cx="9144000" cy="90487"/>
          </a:xfrm>
          <a:prstGeom prst="rect">
            <a:avLst/>
          </a:prstGeom>
          <a:solidFill>
            <a:srgbClr val="134399"/>
          </a:solidFill>
          <a:ln w="9525" cap="flat" cmpd="sng">
            <a:solidFill>
              <a:srgbClr val="4A7EBB"/>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9" name="Google Shape;315;p40">
            <a:extLst>
              <a:ext uri="{FF2B5EF4-FFF2-40B4-BE49-F238E27FC236}">
                <a16:creationId xmlns:a16="http://schemas.microsoft.com/office/drawing/2014/main" id="{C4E10763-1D06-43AD-98AC-B7FC665FF2C6}"/>
              </a:ext>
            </a:extLst>
          </p:cNvPr>
          <p:cNvSpPr txBox="1"/>
          <p:nvPr userDrawn="1"/>
        </p:nvSpPr>
        <p:spPr>
          <a:xfrm>
            <a:off x="2143125" y="5558765"/>
            <a:ext cx="4826000" cy="1042287"/>
          </a:xfrm>
          <a:prstGeom prst="rect">
            <a:avLst/>
          </a:prstGeom>
          <a:noFill/>
          <a:ln>
            <a:noFill/>
          </a:ln>
        </p:spPr>
        <p:txBody>
          <a:bodyPr spcFirstLastPara="1" wrap="square" lIns="91425" tIns="45700" rIns="91425" bIns="45700" anchor="t" anchorCtr="0">
            <a:noAutofit/>
          </a:bodyPr>
          <a:lstStyle/>
          <a:p>
            <a:pPr algn="ctr">
              <a:buClr>
                <a:srgbClr val="404040"/>
              </a:buClr>
              <a:buSzPts val="1400"/>
            </a:pPr>
            <a:r>
              <a:rPr lang="en-US" sz="1200">
                <a:solidFill>
                  <a:srgbClr val="404040"/>
                </a:solidFill>
                <a:latin typeface="Helvetica Neue"/>
                <a:ea typeface="Helvetica Neue"/>
                <a:cs typeface="Helvetica Neue"/>
                <a:sym typeface="Helvetica Neue"/>
              </a:rPr>
              <a:t>44 avenue Marcelin Berthelot - 38100 Grenoble</a:t>
            </a:r>
            <a:endParaRPr sz="1600"/>
          </a:p>
          <a:p>
            <a:pPr algn="ctr">
              <a:buClr>
                <a:srgbClr val="404040"/>
              </a:buClr>
              <a:buSzPts val="1400"/>
            </a:pPr>
            <a:r>
              <a:rPr lang="en-US" sz="1200">
                <a:solidFill>
                  <a:srgbClr val="404040"/>
                </a:solidFill>
                <a:latin typeface="Helvetica Neue"/>
                <a:ea typeface="Helvetica Neue"/>
                <a:cs typeface="Helvetica Neue"/>
                <a:sym typeface="Helvetica Neue"/>
              </a:rPr>
              <a:t>Tél. 04 76 28 86 39</a:t>
            </a:r>
            <a:endParaRPr lang="fr-FR" sz="1600"/>
          </a:p>
          <a:p>
            <a:pPr algn="ctr">
              <a:buClr>
                <a:srgbClr val="404040"/>
              </a:buClr>
              <a:buSzPts val="1400"/>
            </a:pPr>
            <a:r>
              <a:rPr lang="fr-FR" sz="1200" i="1">
                <a:solidFill>
                  <a:srgbClr val="404040"/>
                </a:solidFill>
                <a:latin typeface="Helvetica Neue"/>
                <a:ea typeface="Helvetica Neue"/>
                <a:cs typeface="Helvetica Neue"/>
                <a:sym typeface="Helvetica Neue"/>
              </a:rPr>
              <a:t>epscot@scot-region-grenoble.org</a:t>
            </a:r>
            <a:endParaRPr lang="fr-FR" sz="1600"/>
          </a:p>
          <a:p>
            <a:pPr algn="ctr">
              <a:buClr>
                <a:srgbClr val="961B2E"/>
              </a:buClr>
              <a:buSzPts val="1600"/>
            </a:pPr>
            <a:r>
              <a:rPr lang="en-US" sz="1400" b="1">
                <a:solidFill>
                  <a:srgbClr val="961B2E"/>
                </a:solidFill>
                <a:latin typeface="Helvetica Neue"/>
                <a:ea typeface="Helvetica Neue"/>
                <a:cs typeface="Helvetica Neue"/>
                <a:sym typeface="Helvetica Neue"/>
              </a:rPr>
              <a:t>www.scot-region-grenoble.org</a:t>
            </a:r>
            <a:endParaRPr sz="1600"/>
          </a:p>
          <a:p>
            <a:endParaRPr sz="1400" b="1">
              <a:solidFill>
                <a:srgbClr val="961B2E"/>
              </a:solidFill>
              <a:latin typeface="Helvetica Neue"/>
              <a:ea typeface="Helvetica Neue"/>
              <a:cs typeface="Helvetica Neue"/>
              <a:sym typeface="Helvetica Neue"/>
            </a:endParaRPr>
          </a:p>
        </p:txBody>
      </p:sp>
      <p:pic>
        <p:nvPicPr>
          <p:cNvPr id="10" name="Image 9">
            <a:extLst>
              <a:ext uri="{FF2B5EF4-FFF2-40B4-BE49-F238E27FC236}">
                <a16:creationId xmlns:a16="http://schemas.microsoft.com/office/drawing/2014/main" id="{E06FA910-FF51-4600-8347-4B76BA80C1D1}"/>
              </a:ext>
            </a:extLst>
          </p:cNvPr>
          <p:cNvPicPr>
            <a:picLocks noChangeAspect="1"/>
          </p:cNvPicPr>
          <p:nvPr userDrawn="1"/>
        </p:nvPicPr>
        <p:blipFill>
          <a:blip r:embed="rId2"/>
          <a:stretch>
            <a:fillRect/>
          </a:stretch>
        </p:blipFill>
        <p:spPr>
          <a:xfrm>
            <a:off x="1672955" y="2060799"/>
            <a:ext cx="5766339" cy="1578733"/>
          </a:xfrm>
          <a:prstGeom prst="rect">
            <a:avLst/>
          </a:prstGeom>
        </p:spPr>
      </p:pic>
      <p:sp>
        <p:nvSpPr>
          <p:cNvPr id="11" name="Google Shape;10;p1">
            <a:extLst>
              <a:ext uri="{FF2B5EF4-FFF2-40B4-BE49-F238E27FC236}">
                <a16:creationId xmlns:a16="http://schemas.microsoft.com/office/drawing/2014/main" id="{1E23AD80-8F37-4025-AA4A-CC06998C43F2}"/>
              </a:ext>
            </a:extLst>
          </p:cNvPr>
          <p:cNvSpPr txBox="1"/>
          <p:nvPr userDrawn="1"/>
        </p:nvSpPr>
        <p:spPr>
          <a:xfrm>
            <a:off x="8113712" y="6350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2" name="Google Shape;11;p1" descr="Logo">
            <a:extLst>
              <a:ext uri="{FF2B5EF4-FFF2-40B4-BE49-F238E27FC236}">
                <a16:creationId xmlns:a16="http://schemas.microsoft.com/office/drawing/2014/main" id="{3912A06C-EB13-40C0-8438-DE75990E6E1D}"/>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26988" y="25638"/>
            <a:ext cx="884237" cy="290512"/>
          </a:xfrm>
          <a:prstGeom prst="rect">
            <a:avLst/>
          </a:prstGeom>
          <a:noFill/>
          <a:ln>
            <a:noFill/>
          </a:ln>
        </p:spPr>
      </p:pic>
      <p:sp>
        <p:nvSpPr>
          <p:cNvPr id="13" name="Google Shape;12;p1">
            <a:extLst>
              <a:ext uri="{FF2B5EF4-FFF2-40B4-BE49-F238E27FC236}">
                <a16:creationId xmlns:a16="http://schemas.microsoft.com/office/drawing/2014/main" id="{B63B379C-948E-4D8B-9AEC-D871BD8ACAC3}"/>
              </a:ext>
            </a:extLst>
          </p:cNvPr>
          <p:cNvSpPr txBox="1"/>
          <p:nvPr userDrawn="1"/>
        </p:nvSpPr>
        <p:spPr>
          <a:xfrm>
            <a:off x="952500" y="89137"/>
            <a:ext cx="550545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6" name="Espace réservé du texte 15">
            <a:extLst>
              <a:ext uri="{FF2B5EF4-FFF2-40B4-BE49-F238E27FC236}">
                <a16:creationId xmlns:a16="http://schemas.microsoft.com/office/drawing/2014/main" id="{8566D6C7-5560-4635-BF3B-898CB30A17E9}"/>
              </a:ext>
            </a:extLst>
          </p:cNvPr>
          <p:cNvSpPr>
            <a:spLocks noGrp="1"/>
          </p:cNvSpPr>
          <p:nvPr>
            <p:ph type="body" sz="quarter" idx="13" hasCustomPrompt="1"/>
          </p:nvPr>
        </p:nvSpPr>
        <p:spPr>
          <a:xfrm>
            <a:off x="6457950" y="53296"/>
            <a:ext cx="1655763" cy="258532"/>
          </a:xfrm>
        </p:spPr>
        <p:txBody>
          <a:bodyPr anchor="ctr" anchorCtr="0">
            <a:no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a:t>BS du 24 janvier 2024</a:t>
            </a:r>
          </a:p>
        </p:txBody>
      </p:sp>
    </p:spTree>
    <p:extLst>
      <p:ext uri="{BB962C8B-B14F-4D97-AF65-F5344CB8AC3E}">
        <p14:creationId xmlns:p14="http://schemas.microsoft.com/office/powerpoint/2010/main" val="2919203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u avec puce - Titre en couleur">
    <p:spTree>
      <p:nvGrpSpPr>
        <p:cNvPr id="1" name=""/>
        <p:cNvGrpSpPr/>
        <p:nvPr/>
      </p:nvGrpSpPr>
      <p:grpSpPr>
        <a:xfrm>
          <a:off x="0" y="0"/>
          <a:ext cx="0" cy="0"/>
          <a:chOff x="0" y="0"/>
          <a:chExt cx="0" cy="0"/>
        </a:xfrm>
      </p:grpSpPr>
      <p:sp>
        <p:nvSpPr>
          <p:cNvPr id="4"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7"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899921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u avec puce">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1"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3"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chemeClr val="tx2"/>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080446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chiff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rabi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lphaLcParen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gt;"/>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Arial" panose="020B0604020202020204" pitchFamily="34" charset="0"/>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765085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lett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lphaU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rabicPeriod"/>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spcBef>
                <a:spcPts val="300"/>
              </a:spcBef>
              <a:spcAft>
                <a:spcPts val="300"/>
              </a:spcAft>
              <a:buClr>
                <a:schemeClr val="accent1"/>
              </a:buClr>
              <a:buFont typeface="+mj-lt"/>
              <a:buAutoNum type="alphaLcParen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Open Sans" panose="020B0606030504020204" pitchFamily="34" charset="0"/>
              <a:buChar char="&gt;"/>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SzPct val="120000"/>
              <a:buFont typeface="Arial" panose="020B0604020202020204" pitchFamily="34" charset="0"/>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05876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20065FA-B2D0-4623-A1A6-6172A40A4C4A}"/>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91D675C1-EC59-4EEA-9916-DB9365E0FC4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62104EF-C5D2-4996-8E6A-FBBA667DE429}"/>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6" name="Espace réservé de la date 1">
            <a:extLst>
              <a:ext uri="{FF2B5EF4-FFF2-40B4-BE49-F238E27FC236}">
                <a16:creationId xmlns:a16="http://schemas.microsoft.com/office/drawing/2014/main" id="{E5BFA12D-43CD-422E-8B84-03B196000617}"/>
              </a:ext>
            </a:extLst>
          </p:cNvPr>
          <p:cNvSpPr txBox="1">
            <a:spLocks/>
          </p:cNvSpPr>
          <p:nvPr userDrawn="1"/>
        </p:nvSpPr>
        <p:spPr>
          <a:xfrm>
            <a:off x="628650" y="6356351"/>
            <a:ext cx="2057400" cy="365125"/>
          </a:xfrm>
          <a:prstGeom prst="rect">
            <a:avLst/>
          </a:prstGeom>
        </p:spPr>
        <p:txBody>
          <a:bodyPr vert="horz" lIns="91440" tIns="45720" rIns="91440" bIns="45720" rtlCol="0" anchor="ctr"/>
          <a:lstStyle>
            <a:defPPr>
              <a:defRPr lang="fr-F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52EE0C-8E4B-410E-ADC9-186366BB05F4}" type="datetimeFigureOut">
              <a:rPr lang="fr-FR" smtClean="0"/>
              <a:pPr/>
              <a:t>10/02/2025</a:t>
            </a:fld>
            <a:endParaRPr lang="fr-FR"/>
          </a:p>
        </p:txBody>
      </p:sp>
      <p:sp>
        <p:nvSpPr>
          <p:cNvPr id="7" name="Espace réservé du numéro de diapositive 3">
            <a:extLst>
              <a:ext uri="{FF2B5EF4-FFF2-40B4-BE49-F238E27FC236}">
                <a16:creationId xmlns:a16="http://schemas.microsoft.com/office/drawing/2014/main" id="{01081D74-864D-432C-B6EF-AE3B896F02B8}"/>
              </a:ext>
            </a:extLst>
          </p:cNvPr>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9DF981-C277-4BD7-B90D-03A39C1D235D}" type="slidenum">
              <a:rPr lang="fr-FR" smtClean="0"/>
              <a:pPr/>
              <a:t>‹N°›</a:t>
            </a:fld>
            <a:endParaRPr lang="fr-FR"/>
          </a:p>
        </p:txBody>
      </p:sp>
      <p:sp>
        <p:nvSpPr>
          <p:cNvPr id="8" name="Google Shape;314;p40">
            <a:extLst>
              <a:ext uri="{FF2B5EF4-FFF2-40B4-BE49-F238E27FC236}">
                <a16:creationId xmlns:a16="http://schemas.microsoft.com/office/drawing/2014/main" id="{7F09A5ED-BD96-43BB-BF8B-212060DBEE1F}"/>
              </a:ext>
            </a:extLst>
          </p:cNvPr>
          <p:cNvSpPr txBox="1"/>
          <p:nvPr userDrawn="1"/>
        </p:nvSpPr>
        <p:spPr>
          <a:xfrm rot="10800000" flipH="1">
            <a:off x="1" y="6767520"/>
            <a:ext cx="9144000" cy="90487"/>
          </a:xfrm>
          <a:prstGeom prst="rect">
            <a:avLst/>
          </a:prstGeom>
          <a:solidFill>
            <a:srgbClr val="134399"/>
          </a:solidFill>
          <a:ln w="9525" cap="flat" cmpd="sng">
            <a:solidFill>
              <a:srgbClr val="4A7EBB"/>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9" name="Google Shape;315;p40">
            <a:extLst>
              <a:ext uri="{FF2B5EF4-FFF2-40B4-BE49-F238E27FC236}">
                <a16:creationId xmlns:a16="http://schemas.microsoft.com/office/drawing/2014/main" id="{C4E10763-1D06-43AD-98AC-B7FC665FF2C6}"/>
              </a:ext>
            </a:extLst>
          </p:cNvPr>
          <p:cNvSpPr txBox="1"/>
          <p:nvPr userDrawn="1"/>
        </p:nvSpPr>
        <p:spPr>
          <a:xfrm>
            <a:off x="2143125" y="5438783"/>
            <a:ext cx="4826000" cy="1201737"/>
          </a:xfrm>
          <a:prstGeom prst="rect">
            <a:avLst/>
          </a:prstGeom>
          <a:noFill/>
          <a:ln>
            <a:noFill/>
          </a:ln>
        </p:spPr>
        <p:txBody>
          <a:bodyPr spcFirstLastPara="1" wrap="square" lIns="91425" tIns="45700" rIns="91425" bIns="45700" anchor="t" anchorCtr="0">
            <a:noAutofit/>
          </a:bodyPr>
          <a:lstStyle/>
          <a:p>
            <a:pPr algn="ctr">
              <a:buClr>
                <a:srgbClr val="404040"/>
              </a:buClr>
              <a:buSzPts val="1400"/>
            </a:pPr>
            <a:r>
              <a:rPr lang="en-US" sz="1400">
                <a:solidFill>
                  <a:srgbClr val="404040"/>
                </a:solidFill>
                <a:latin typeface="Helvetica Neue"/>
                <a:ea typeface="Helvetica Neue"/>
                <a:cs typeface="Helvetica Neue"/>
                <a:sym typeface="Helvetica Neue"/>
              </a:rPr>
              <a:t>44 avenue Marcelin Berthelot - 38100 Grenoble</a:t>
            </a:r>
            <a:endParaRPr/>
          </a:p>
          <a:p>
            <a:pPr algn="ctr">
              <a:buClr>
                <a:srgbClr val="404040"/>
              </a:buClr>
              <a:buSzPts val="1400"/>
            </a:pPr>
            <a:r>
              <a:rPr lang="en-US" sz="1400" err="1">
                <a:solidFill>
                  <a:srgbClr val="404040"/>
                </a:solidFill>
                <a:latin typeface="Helvetica Neue"/>
                <a:ea typeface="Helvetica Neue"/>
                <a:cs typeface="Helvetica Neue"/>
                <a:sym typeface="Helvetica Neue"/>
              </a:rPr>
              <a:t>Tél</a:t>
            </a:r>
            <a:r>
              <a:rPr lang="en-US" sz="1400">
                <a:solidFill>
                  <a:srgbClr val="404040"/>
                </a:solidFill>
                <a:latin typeface="Helvetica Neue"/>
                <a:ea typeface="Helvetica Neue"/>
                <a:cs typeface="Helvetica Neue"/>
                <a:sym typeface="Helvetica Neue"/>
              </a:rPr>
              <a:t>. 04 76 28 86 39 - </a:t>
            </a:r>
            <a:r>
              <a:rPr lang="en-US" sz="1400" i="1">
                <a:solidFill>
                  <a:srgbClr val="404040"/>
                </a:solidFill>
                <a:latin typeface="Helvetica Neue"/>
                <a:ea typeface="Helvetica Neue"/>
                <a:cs typeface="Helvetica Neue"/>
                <a:sym typeface="Helvetica Neue"/>
              </a:rPr>
              <a:t>epscot@scot-region-grenoble.org</a:t>
            </a:r>
            <a:endParaRPr/>
          </a:p>
          <a:p>
            <a:pPr algn="ctr">
              <a:buClr>
                <a:srgbClr val="961B2E"/>
              </a:buClr>
              <a:buSzPts val="1600"/>
            </a:pPr>
            <a:r>
              <a:rPr lang="en-US" sz="1600" b="1">
                <a:solidFill>
                  <a:srgbClr val="961B2E"/>
                </a:solidFill>
                <a:latin typeface="Helvetica Neue"/>
                <a:ea typeface="Helvetica Neue"/>
                <a:cs typeface="Helvetica Neue"/>
                <a:sym typeface="Helvetica Neue"/>
              </a:rPr>
              <a:t>www.scot-region-grenoble.org</a:t>
            </a:r>
            <a:endParaRPr/>
          </a:p>
          <a:p>
            <a:endParaRPr sz="1600" b="1">
              <a:solidFill>
                <a:srgbClr val="961B2E"/>
              </a:solidFill>
              <a:latin typeface="Helvetica Neue"/>
              <a:ea typeface="Helvetica Neue"/>
              <a:cs typeface="Helvetica Neue"/>
              <a:sym typeface="Helvetica Neue"/>
            </a:endParaRPr>
          </a:p>
        </p:txBody>
      </p:sp>
      <p:pic>
        <p:nvPicPr>
          <p:cNvPr id="10" name="Image 9">
            <a:extLst>
              <a:ext uri="{FF2B5EF4-FFF2-40B4-BE49-F238E27FC236}">
                <a16:creationId xmlns:a16="http://schemas.microsoft.com/office/drawing/2014/main" id="{E06FA910-FF51-4600-8347-4B76BA80C1D1}"/>
              </a:ext>
            </a:extLst>
          </p:cNvPr>
          <p:cNvPicPr>
            <a:picLocks noChangeAspect="1"/>
          </p:cNvPicPr>
          <p:nvPr userDrawn="1"/>
        </p:nvPicPr>
        <p:blipFill>
          <a:blip r:embed="rId2"/>
          <a:stretch>
            <a:fillRect/>
          </a:stretch>
        </p:blipFill>
        <p:spPr>
          <a:xfrm>
            <a:off x="1688838" y="2060799"/>
            <a:ext cx="5766339" cy="1578733"/>
          </a:xfrm>
          <a:prstGeom prst="rect">
            <a:avLst/>
          </a:prstGeom>
        </p:spPr>
      </p:pic>
      <p:sp>
        <p:nvSpPr>
          <p:cNvPr id="11" name="Google Shape;10;p1">
            <a:extLst>
              <a:ext uri="{FF2B5EF4-FFF2-40B4-BE49-F238E27FC236}">
                <a16:creationId xmlns:a16="http://schemas.microsoft.com/office/drawing/2014/main" id="{1E23AD80-8F37-4025-AA4A-CC06998C43F2}"/>
              </a:ext>
            </a:extLst>
          </p:cNvPr>
          <p:cNvSpPr txBox="1"/>
          <p:nvPr userDrawn="1"/>
        </p:nvSpPr>
        <p:spPr>
          <a:xfrm>
            <a:off x="8113712" y="6350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2" name="Google Shape;11;p1" descr="Logo">
            <a:extLst>
              <a:ext uri="{FF2B5EF4-FFF2-40B4-BE49-F238E27FC236}">
                <a16:creationId xmlns:a16="http://schemas.microsoft.com/office/drawing/2014/main" id="{3912A06C-EB13-40C0-8438-DE75990E6E1D}"/>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26988" y="25638"/>
            <a:ext cx="884237" cy="290512"/>
          </a:xfrm>
          <a:prstGeom prst="rect">
            <a:avLst/>
          </a:prstGeom>
          <a:noFill/>
          <a:ln>
            <a:noFill/>
          </a:ln>
        </p:spPr>
      </p:pic>
      <p:sp>
        <p:nvSpPr>
          <p:cNvPr id="13" name="Google Shape;12;p1">
            <a:extLst>
              <a:ext uri="{FF2B5EF4-FFF2-40B4-BE49-F238E27FC236}">
                <a16:creationId xmlns:a16="http://schemas.microsoft.com/office/drawing/2014/main" id="{B63B379C-948E-4D8B-9AEC-D871BD8ACAC3}"/>
              </a:ext>
            </a:extLst>
          </p:cNvPr>
          <p:cNvSpPr txBox="1"/>
          <p:nvPr userDrawn="1"/>
        </p:nvSpPr>
        <p:spPr>
          <a:xfrm>
            <a:off x="952500" y="89137"/>
            <a:ext cx="550545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4" name="Google Shape;13;p1">
            <a:extLst>
              <a:ext uri="{FF2B5EF4-FFF2-40B4-BE49-F238E27FC236}">
                <a16:creationId xmlns:a16="http://schemas.microsoft.com/office/drawing/2014/main" id="{CCA17592-F014-41A1-ACC0-3FCDD4F65012}"/>
              </a:ext>
            </a:extLst>
          </p:cNvPr>
          <p:cNvSpPr txBox="1"/>
          <p:nvPr userDrawn="1"/>
        </p:nvSpPr>
        <p:spPr>
          <a:xfrm>
            <a:off x="6457950" y="63504"/>
            <a:ext cx="1941467" cy="198044"/>
          </a:xfrm>
          <a:prstGeom prst="rect">
            <a:avLst/>
          </a:prstGeom>
          <a:solidFill>
            <a:schemeClr val="bg1"/>
          </a:solidFill>
          <a:ln>
            <a:noFill/>
          </a:ln>
        </p:spPr>
        <p:txBody>
          <a:bodyPr spcFirstLastPara="1" wrap="square" lIns="91425" tIns="45700" rIns="91425" bIns="45700" anchor="t" anchorCtr="0">
            <a:noAutofit/>
          </a:bodyPr>
          <a:lstStyle/>
          <a:p>
            <a:pPr algn="ctr">
              <a:buClr>
                <a:schemeClr val="dk1"/>
              </a:buClr>
              <a:buSzPts val="1100"/>
            </a:pPr>
            <a:r>
              <a:rPr lang="en-US" sz="1000">
                <a:solidFill>
                  <a:schemeClr val="tx1"/>
                </a:solidFill>
                <a:latin typeface="Monda"/>
                <a:ea typeface="Monda"/>
                <a:cs typeface="Monda"/>
                <a:sym typeface="Monda"/>
              </a:rPr>
              <a:t>BS du 24 </a:t>
            </a:r>
            <a:r>
              <a:rPr lang="en-US" sz="1000" err="1">
                <a:solidFill>
                  <a:schemeClr val="tx1"/>
                </a:solidFill>
                <a:latin typeface="Monda"/>
                <a:ea typeface="Monda"/>
                <a:cs typeface="Monda"/>
                <a:sym typeface="Monda"/>
              </a:rPr>
              <a:t>janv</a:t>
            </a:r>
            <a:r>
              <a:rPr lang="en-US" sz="1000">
                <a:solidFill>
                  <a:schemeClr val="tx1"/>
                </a:solidFill>
                <a:latin typeface="Monda"/>
                <a:ea typeface="Monda"/>
                <a:cs typeface="Monda"/>
                <a:sym typeface="Monda"/>
              </a:rPr>
              <a:t>. 2024</a:t>
            </a:r>
            <a:endParaRPr lang="en-US" sz="1000">
              <a:solidFill>
                <a:schemeClr val="tx1"/>
              </a:solidFill>
            </a:endParaRPr>
          </a:p>
        </p:txBody>
      </p:sp>
    </p:spTree>
    <p:extLst>
      <p:ext uri="{BB962C8B-B14F-4D97-AF65-F5344CB8AC3E}">
        <p14:creationId xmlns:p14="http://schemas.microsoft.com/office/powerpoint/2010/main" val="843069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u sans numérotation">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0" indent="0">
              <a:spcBef>
                <a:spcPts val="300"/>
              </a:spcBef>
              <a:spcAft>
                <a:spcPts val="300"/>
              </a:spcAft>
              <a:buClr>
                <a:srgbClr val="176B8C"/>
              </a:buClr>
              <a:buFont typeface="+mj-lt"/>
              <a:buNone/>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spcBef>
                <a:spcPts val="300"/>
              </a:spcBef>
              <a:spcAft>
                <a:spcPts val="300"/>
              </a:spcAft>
              <a:buClr>
                <a:schemeClr val="accent1"/>
              </a:buClr>
              <a:buSzPct val="100000"/>
              <a:buFont typeface="+mj-lt"/>
              <a:buNone/>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spcBef>
                <a:spcPts val="300"/>
              </a:spcBef>
              <a:spcAft>
                <a:spcPts val="300"/>
              </a:spcAft>
              <a:buClr>
                <a:schemeClr val="accent1"/>
              </a:buClr>
              <a:buFont typeface="+mj-lt"/>
              <a:buNone/>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spcBef>
                <a:spcPts val="300"/>
              </a:spcBef>
              <a:spcAft>
                <a:spcPts val="300"/>
              </a:spcAft>
              <a:buClr>
                <a:schemeClr val="tx1"/>
              </a:buClr>
              <a:buSzPct val="120000"/>
              <a:buFont typeface="Open Sans" panose="020B0606030504020204" pitchFamily="34" charset="0"/>
              <a:buNone/>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spcBef>
                <a:spcPts val="300"/>
              </a:spcBef>
              <a:spcAft>
                <a:spcPts val="300"/>
              </a:spcAft>
              <a:buClr>
                <a:schemeClr val="tx1"/>
              </a:buClr>
              <a:buSzPct val="120000"/>
              <a:buFont typeface="Arial" panose="020B0604020202020204" pitchFamily="34" charset="0"/>
              <a:buNone/>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7116562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u avec 2 colonnes">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6"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28452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u avec 2 colonnes - Titre en couleur">
    <p:spTree>
      <p:nvGrpSpPr>
        <p:cNvPr id="1" name=""/>
        <p:cNvGrpSpPr/>
        <p:nvPr/>
      </p:nvGrpSpPr>
      <p:grpSpPr>
        <a:xfrm>
          <a:off x="0" y="0"/>
          <a:ext cx="0" cy="0"/>
          <a:chOff x="0" y="0"/>
          <a:chExt cx="0" cy="0"/>
        </a:xfrm>
      </p:grpSpPr>
      <p:sp>
        <p:nvSpPr>
          <p:cNvPr id="10"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2"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5"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7"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615216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u avec carte 1">
    <p:spTree>
      <p:nvGrpSpPr>
        <p:cNvPr id="1" name=""/>
        <p:cNvGrpSpPr/>
        <p:nvPr/>
      </p:nvGrpSpPr>
      <p:grpSpPr>
        <a:xfrm>
          <a:off x="0" y="0"/>
          <a:ext cx="0" cy="0"/>
          <a:chOff x="0" y="0"/>
          <a:chExt cx="0" cy="0"/>
        </a:xfrm>
      </p:grpSpPr>
      <p:sp>
        <p:nvSpPr>
          <p:cNvPr id="4" name="Espace réservé pour une image  3"/>
          <p:cNvSpPr>
            <a:spLocks noGrp="1"/>
          </p:cNvSpPr>
          <p:nvPr>
            <p:ph type="pic" sz="quarter" idx="12" hasCustomPrompt="1"/>
          </p:nvPr>
        </p:nvSpPr>
        <p:spPr>
          <a:xfrm>
            <a:off x="4896472" y="980728"/>
            <a:ext cx="3924000" cy="419291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9" name="Espace réservé du texte 8"/>
          <p:cNvSpPr>
            <a:spLocks noGrp="1"/>
          </p:cNvSpPr>
          <p:nvPr>
            <p:ph type="body" sz="quarter" idx="13" hasCustomPrompt="1"/>
          </p:nvPr>
        </p:nvSpPr>
        <p:spPr>
          <a:xfrm>
            <a:off x="4896472" y="5173638"/>
            <a:ext cx="3924000" cy="883034"/>
          </a:xfrm>
          <a:prstGeom prst="rect">
            <a:avLst/>
          </a:prstGeom>
        </p:spPr>
        <p:txBody>
          <a:bodyPr/>
          <a:lstStyle>
            <a:lvl1pPr marL="0" indent="0">
              <a:buNone/>
              <a:defRPr lang="fr-FR" sz="14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Légende</a:t>
            </a:r>
          </a:p>
        </p:txBody>
      </p:sp>
      <p:sp>
        <p:nvSpPr>
          <p:cNvPr id="13"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5"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7" name="Espace réservé du contenu 2"/>
          <p:cNvSpPr>
            <a:spLocks noGrp="1"/>
          </p:cNvSpPr>
          <p:nvPr>
            <p:ph idx="17"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4209845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u avec carte 2">
    <p:spTree>
      <p:nvGrpSpPr>
        <p:cNvPr id="1" name=""/>
        <p:cNvGrpSpPr/>
        <p:nvPr/>
      </p:nvGrpSpPr>
      <p:grpSpPr>
        <a:xfrm>
          <a:off x="0" y="0"/>
          <a:ext cx="0" cy="0"/>
          <a:chOff x="0" y="0"/>
          <a:chExt cx="0" cy="0"/>
        </a:xfrm>
      </p:grpSpPr>
      <p:sp>
        <p:nvSpPr>
          <p:cNvPr id="2" name="ZoneTexte 1"/>
          <p:cNvSpPr txBox="1"/>
          <p:nvPr userDrawn="1"/>
        </p:nvSpPr>
        <p:spPr>
          <a:xfrm>
            <a:off x="3429000" y="5029200"/>
            <a:ext cx="184150" cy="461963"/>
          </a:xfrm>
          <a:prstGeom prst="rect">
            <a:avLst/>
          </a:prstGeom>
          <a:noFill/>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endParaRPr lang="fr-FR"/>
          </a:p>
        </p:txBody>
      </p:sp>
      <p:sp>
        <p:nvSpPr>
          <p:cNvPr id="4" name="Espace réservé pour une image  3"/>
          <p:cNvSpPr>
            <a:spLocks noGrp="1"/>
          </p:cNvSpPr>
          <p:nvPr>
            <p:ph type="pic" sz="quarter" idx="12" hasCustomPrompt="1"/>
          </p:nvPr>
        </p:nvSpPr>
        <p:spPr>
          <a:xfrm>
            <a:off x="683568" y="2996952"/>
            <a:ext cx="8136905" cy="305972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8"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0" name="Espace réservé du contenu 2"/>
          <p:cNvSpPr>
            <a:spLocks noGrp="1" noChangeAspect="1"/>
          </p:cNvSpPr>
          <p:nvPr>
            <p:ph idx="13" hasCustomPrompt="1"/>
          </p:nvPr>
        </p:nvSpPr>
        <p:spPr>
          <a:xfrm>
            <a:off x="683568" y="980728"/>
            <a:ext cx="8136903" cy="1895255"/>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7569191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apo vid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6362028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u avec puce - Titre en couleur">
    <p:spTree>
      <p:nvGrpSpPr>
        <p:cNvPr id="1" name=""/>
        <p:cNvGrpSpPr/>
        <p:nvPr/>
      </p:nvGrpSpPr>
      <p:grpSpPr>
        <a:xfrm>
          <a:off x="0" y="0"/>
          <a:ext cx="0" cy="0"/>
          <a:chOff x="0" y="0"/>
          <a:chExt cx="0" cy="0"/>
        </a:xfrm>
      </p:grpSpPr>
      <p:sp>
        <p:nvSpPr>
          <p:cNvPr id="4"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7"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9826296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u avec puce">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1"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3"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chemeClr val="tx2"/>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808287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chiff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rabi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lphaLcParen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gt;"/>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Arial" panose="020B0604020202020204" pitchFamily="34" charset="0"/>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19632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lett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lphaU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rabicPeriod"/>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spcBef>
                <a:spcPts val="300"/>
              </a:spcBef>
              <a:spcAft>
                <a:spcPts val="300"/>
              </a:spcAft>
              <a:buClr>
                <a:schemeClr val="accent1"/>
              </a:buClr>
              <a:buFont typeface="+mj-lt"/>
              <a:buAutoNum type="alphaLcParen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Open Sans" panose="020B0606030504020204" pitchFamily="34" charset="0"/>
              <a:buChar char="&gt;"/>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SzPct val="120000"/>
              <a:buFont typeface="Arial" panose="020B0604020202020204" pitchFamily="34" charset="0"/>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81144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E186B-7F38-40A9-BF21-7AB7BFC78BB7}"/>
              </a:ext>
            </a:extLst>
          </p:cNvPr>
          <p:cNvSpPr>
            <a:spLocks noGrp="1"/>
          </p:cNvSpPr>
          <p:nvPr>
            <p:ph type="title"/>
          </p:nvPr>
        </p:nvSpPr>
        <p:spPr>
          <a:xfrm>
            <a:off x="395994" y="523035"/>
            <a:ext cx="7886700" cy="504872"/>
          </a:xfrm>
        </p:spPr>
        <p:txBody>
          <a:bodyPr>
            <a:noAutofit/>
          </a:bodyPr>
          <a:lstStyle>
            <a:lvl1pPr>
              <a:defRPr sz="2000" b="1">
                <a:solidFill>
                  <a:srgbClr val="961B2E"/>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fld id="{2373F375-F3B0-4E67-9D73-F73A28085456}" type="datetime1">
              <a:rPr lang="fr-FR" smtClean="0"/>
              <a:t>10/02/2025</a:t>
            </a:fld>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7" name="Google Shape;10;p1">
            <a:extLst>
              <a:ext uri="{FF2B5EF4-FFF2-40B4-BE49-F238E27FC236}">
                <a16:creationId xmlns:a16="http://schemas.microsoft.com/office/drawing/2014/main" id="{7660CC7C-F812-43B1-BE3E-008FBCDB2E19}"/>
              </a:ext>
            </a:extLst>
          </p:cNvPr>
          <p:cNvSpPr txBox="1"/>
          <p:nvPr userDrawn="1"/>
        </p:nvSpPr>
        <p:spPr>
          <a:xfrm>
            <a:off x="8113712" y="6350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8" name="Google Shape;11;p1" descr="Logo">
            <a:extLst>
              <a:ext uri="{FF2B5EF4-FFF2-40B4-BE49-F238E27FC236}">
                <a16:creationId xmlns:a16="http://schemas.microsoft.com/office/drawing/2014/main" id="{B9409394-4B6E-409A-8775-E84B542DF832}"/>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6988" y="25638"/>
            <a:ext cx="884237" cy="290512"/>
          </a:xfrm>
          <a:prstGeom prst="rect">
            <a:avLst/>
          </a:prstGeom>
          <a:noFill/>
          <a:ln>
            <a:noFill/>
          </a:ln>
        </p:spPr>
      </p:pic>
      <p:sp>
        <p:nvSpPr>
          <p:cNvPr id="9" name="Google Shape;12;p1">
            <a:extLst>
              <a:ext uri="{FF2B5EF4-FFF2-40B4-BE49-F238E27FC236}">
                <a16:creationId xmlns:a16="http://schemas.microsoft.com/office/drawing/2014/main" id="{2FD833FE-C9B4-410C-B8A7-CB34C9BCB88A}"/>
              </a:ext>
            </a:extLst>
          </p:cNvPr>
          <p:cNvSpPr txBox="1"/>
          <p:nvPr userDrawn="1"/>
        </p:nvSpPr>
        <p:spPr>
          <a:xfrm>
            <a:off x="952500" y="89137"/>
            <a:ext cx="550545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1" name="Google Shape;308;p39">
            <a:extLst>
              <a:ext uri="{FF2B5EF4-FFF2-40B4-BE49-F238E27FC236}">
                <a16:creationId xmlns:a16="http://schemas.microsoft.com/office/drawing/2014/main" id="{57AD135F-FCF1-46FE-8B2F-BA898FE49ECB}"/>
              </a:ext>
            </a:extLst>
          </p:cNvPr>
          <p:cNvSpPr txBox="1"/>
          <p:nvPr userDrawn="1"/>
        </p:nvSpPr>
        <p:spPr>
          <a:xfrm>
            <a:off x="0" y="712798"/>
            <a:ext cx="368400" cy="157200"/>
          </a:xfrm>
          <a:prstGeom prst="rect">
            <a:avLst/>
          </a:prstGeom>
          <a:solidFill>
            <a:srgbClr val="134399"/>
          </a:solidFill>
          <a:ln>
            <a:noFill/>
          </a:ln>
          <a:effectLst>
            <a:outerShdw blurRad="63500" dist="23000" dir="5400000">
              <a:srgbClr val="808080">
                <a:alpha val="34900"/>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2" name="Espace réservé du texte 12">
            <a:extLst>
              <a:ext uri="{FF2B5EF4-FFF2-40B4-BE49-F238E27FC236}">
                <a16:creationId xmlns:a16="http://schemas.microsoft.com/office/drawing/2014/main" id="{A69C66AF-2E58-4B05-91EF-64568CD39102}"/>
              </a:ext>
            </a:extLst>
          </p:cNvPr>
          <p:cNvSpPr>
            <a:spLocks noGrp="1"/>
          </p:cNvSpPr>
          <p:nvPr>
            <p:ph type="body" sz="quarter" idx="13" hasCustomPrompt="1"/>
          </p:nvPr>
        </p:nvSpPr>
        <p:spPr>
          <a:xfrm>
            <a:off x="6457950" y="25318"/>
            <a:ext cx="1655762" cy="290512"/>
          </a:xfrm>
        </p:spPr>
        <p:txBody>
          <a:bodyPr anchor="ctr">
            <a:noAutofit/>
          </a:bodyPr>
          <a:lstStyle>
            <a:lvl1pPr marL="0" indent="0" algn="ctr">
              <a:buNone/>
              <a:defRPr sz="1050"/>
            </a:lvl1pPr>
            <a:lvl2pPr>
              <a:defRPr sz="1200"/>
            </a:lvl2pPr>
            <a:lvl3pPr>
              <a:defRPr sz="1200"/>
            </a:lvl3pPr>
            <a:lvl4pPr>
              <a:defRPr sz="1200"/>
            </a:lvl4pPr>
            <a:lvl5pPr>
              <a:defRPr sz="1200"/>
            </a:lvl5pPr>
          </a:lstStyle>
          <a:p>
            <a:pPr algn="ctr">
              <a:buClr>
                <a:schemeClr val="dk1"/>
              </a:buClr>
              <a:buSzPts val="1100"/>
            </a:pPr>
            <a:r>
              <a:rPr lang="en-US" sz="1050">
                <a:solidFill>
                  <a:schemeClr val="tx1"/>
                </a:solidFill>
                <a:latin typeface="Monda"/>
                <a:ea typeface="Monda"/>
                <a:cs typeface="Monda"/>
                <a:sym typeface="Monda"/>
              </a:rPr>
              <a:t>CS du 20 </a:t>
            </a:r>
            <a:r>
              <a:rPr lang="en-US" sz="1050" err="1">
                <a:solidFill>
                  <a:schemeClr val="tx1"/>
                </a:solidFill>
                <a:latin typeface="Monda"/>
                <a:ea typeface="Monda"/>
                <a:cs typeface="Monda"/>
                <a:sym typeface="Monda"/>
              </a:rPr>
              <a:t>décembre</a:t>
            </a:r>
            <a:r>
              <a:rPr lang="en-US" sz="1050">
                <a:solidFill>
                  <a:schemeClr val="tx1"/>
                </a:solidFill>
                <a:latin typeface="Monda"/>
                <a:ea typeface="Monda"/>
                <a:cs typeface="Monda"/>
                <a:sym typeface="Monda"/>
              </a:rPr>
              <a:t> 2023</a:t>
            </a:r>
            <a:endParaRPr lang="en-US" sz="1050">
              <a:solidFill>
                <a:schemeClr val="tx1"/>
              </a:solidFill>
            </a:endParaRPr>
          </a:p>
        </p:txBody>
      </p:sp>
    </p:spTree>
    <p:extLst>
      <p:ext uri="{BB962C8B-B14F-4D97-AF65-F5344CB8AC3E}">
        <p14:creationId xmlns:p14="http://schemas.microsoft.com/office/powerpoint/2010/main" val="35295680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u sans numérotation">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0" indent="0">
              <a:spcBef>
                <a:spcPts val="300"/>
              </a:spcBef>
              <a:spcAft>
                <a:spcPts val="300"/>
              </a:spcAft>
              <a:buClr>
                <a:srgbClr val="176B8C"/>
              </a:buClr>
              <a:buFont typeface="+mj-lt"/>
              <a:buNone/>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spcBef>
                <a:spcPts val="300"/>
              </a:spcBef>
              <a:spcAft>
                <a:spcPts val="300"/>
              </a:spcAft>
              <a:buClr>
                <a:schemeClr val="accent1"/>
              </a:buClr>
              <a:buSzPct val="100000"/>
              <a:buFont typeface="+mj-lt"/>
              <a:buNone/>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spcBef>
                <a:spcPts val="300"/>
              </a:spcBef>
              <a:spcAft>
                <a:spcPts val="300"/>
              </a:spcAft>
              <a:buClr>
                <a:schemeClr val="accent1"/>
              </a:buClr>
              <a:buFont typeface="+mj-lt"/>
              <a:buNone/>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spcBef>
                <a:spcPts val="300"/>
              </a:spcBef>
              <a:spcAft>
                <a:spcPts val="300"/>
              </a:spcAft>
              <a:buClr>
                <a:schemeClr val="tx1"/>
              </a:buClr>
              <a:buSzPct val="120000"/>
              <a:buFont typeface="Open Sans" panose="020B0606030504020204" pitchFamily="34" charset="0"/>
              <a:buNone/>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spcBef>
                <a:spcPts val="300"/>
              </a:spcBef>
              <a:spcAft>
                <a:spcPts val="300"/>
              </a:spcAft>
              <a:buClr>
                <a:schemeClr val="tx1"/>
              </a:buClr>
              <a:buSzPct val="120000"/>
              <a:buFont typeface="Arial" panose="020B0604020202020204" pitchFamily="34" charset="0"/>
              <a:buNone/>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4209156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u avec 2 colonnes">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6"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010641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u avec 2 colonnes - Titre en couleur">
    <p:spTree>
      <p:nvGrpSpPr>
        <p:cNvPr id="1" name=""/>
        <p:cNvGrpSpPr/>
        <p:nvPr/>
      </p:nvGrpSpPr>
      <p:grpSpPr>
        <a:xfrm>
          <a:off x="0" y="0"/>
          <a:ext cx="0" cy="0"/>
          <a:chOff x="0" y="0"/>
          <a:chExt cx="0" cy="0"/>
        </a:xfrm>
      </p:grpSpPr>
      <p:sp>
        <p:nvSpPr>
          <p:cNvPr id="10"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2"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5"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7"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910382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u avec carte 1">
    <p:spTree>
      <p:nvGrpSpPr>
        <p:cNvPr id="1" name=""/>
        <p:cNvGrpSpPr/>
        <p:nvPr/>
      </p:nvGrpSpPr>
      <p:grpSpPr>
        <a:xfrm>
          <a:off x="0" y="0"/>
          <a:ext cx="0" cy="0"/>
          <a:chOff x="0" y="0"/>
          <a:chExt cx="0" cy="0"/>
        </a:xfrm>
      </p:grpSpPr>
      <p:sp>
        <p:nvSpPr>
          <p:cNvPr id="4" name="Espace réservé pour une image  3"/>
          <p:cNvSpPr>
            <a:spLocks noGrp="1"/>
          </p:cNvSpPr>
          <p:nvPr>
            <p:ph type="pic" sz="quarter" idx="12" hasCustomPrompt="1"/>
          </p:nvPr>
        </p:nvSpPr>
        <p:spPr>
          <a:xfrm>
            <a:off x="4896472" y="980728"/>
            <a:ext cx="3924000" cy="419291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9" name="Espace réservé du texte 8"/>
          <p:cNvSpPr>
            <a:spLocks noGrp="1"/>
          </p:cNvSpPr>
          <p:nvPr>
            <p:ph type="body" sz="quarter" idx="13" hasCustomPrompt="1"/>
          </p:nvPr>
        </p:nvSpPr>
        <p:spPr>
          <a:xfrm>
            <a:off x="4896472" y="5173638"/>
            <a:ext cx="3924000" cy="883034"/>
          </a:xfrm>
          <a:prstGeom prst="rect">
            <a:avLst/>
          </a:prstGeom>
        </p:spPr>
        <p:txBody>
          <a:bodyPr/>
          <a:lstStyle>
            <a:lvl1pPr marL="0" indent="0">
              <a:buNone/>
              <a:defRPr lang="fr-FR" sz="14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Légende</a:t>
            </a:r>
          </a:p>
        </p:txBody>
      </p:sp>
      <p:sp>
        <p:nvSpPr>
          <p:cNvPr id="13"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5"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7" name="Espace réservé du contenu 2"/>
          <p:cNvSpPr>
            <a:spLocks noGrp="1"/>
          </p:cNvSpPr>
          <p:nvPr>
            <p:ph idx="17"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153174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u avec carte 2">
    <p:spTree>
      <p:nvGrpSpPr>
        <p:cNvPr id="1" name=""/>
        <p:cNvGrpSpPr/>
        <p:nvPr/>
      </p:nvGrpSpPr>
      <p:grpSpPr>
        <a:xfrm>
          <a:off x="0" y="0"/>
          <a:ext cx="0" cy="0"/>
          <a:chOff x="0" y="0"/>
          <a:chExt cx="0" cy="0"/>
        </a:xfrm>
      </p:grpSpPr>
      <p:sp>
        <p:nvSpPr>
          <p:cNvPr id="2" name="ZoneTexte 1"/>
          <p:cNvSpPr txBox="1"/>
          <p:nvPr userDrawn="1"/>
        </p:nvSpPr>
        <p:spPr>
          <a:xfrm>
            <a:off x="3429000" y="5029200"/>
            <a:ext cx="184150" cy="461963"/>
          </a:xfrm>
          <a:prstGeom prst="rect">
            <a:avLst/>
          </a:prstGeom>
          <a:noFill/>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endParaRPr lang="fr-FR"/>
          </a:p>
        </p:txBody>
      </p:sp>
      <p:sp>
        <p:nvSpPr>
          <p:cNvPr id="4" name="Espace réservé pour une image  3"/>
          <p:cNvSpPr>
            <a:spLocks noGrp="1"/>
          </p:cNvSpPr>
          <p:nvPr>
            <p:ph type="pic" sz="quarter" idx="12" hasCustomPrompt="1"/>
          </p:nvPr>
        </p:nvSpPr>
        <p:spPr>
          <a:xfrm>
            <a:off x="683568" y="2996952"/>
            <a:ext cx="8136905" cy="305972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8"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0" name="Espace réservé du contenu 2"/>
          <p:cNvSpPr>
            <a:spLocks noGrp="1" noChangeAspect="1"/>
          </p:cNvSpPr>
          <p:nvPr>
            <p:ph idx="13" hasCustomPrompt="1"/>
          </p:nvPr>
        </p:nvSpPr>
        <p:spPr>
          <a:xfrm>
            <a:off x="683568" y="980728"/>
            <a:ext cx="8136903" cy="1895255"/>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82374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apo vid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8431581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tercalaire partie">
    <p:spTree>
      <p:nvGrpSpPr>
        <p:cNvPr id="1" name=""/>
        <p:cNvGrpSpPr/>
        <p:nvPr/>
      </p:nvGrpSpPr>
      <p:grpSpPr>
        <a:xfrm>
          <a:off x="0" y="0"/>
          <a:ext cx="0" cy="0"/>
          <a:chOff x="0" y="0"/>
          <a:chExt cx="0" cy="0"/>
        </a:xfrm>
      </p:grpSpPr>
      <p:sp>
        <p:nvSpPr>
          <p:cNvPr id="35" name="Espace réservé du texte 9"/>
          <p:cNvSpPr>
            <a:spLocks noGrp="1"/>
          </p:cNvSpPr>
          <p:nvPr>
            <p:ph type="body" sz="quarter" idx="15" hasCustomPrompt="1"/>
          </p:nvPr>
        </p:nvSpPr>
        <p:spPr>
          <a:xfrm>
            <a:off x="3351600" y="1551600"/>
            <a:ext cx="5396864" cy="426646"/>
          </a:xfrm>
          <a:prstGeom prst="rect">
            <a:avLst/>
          </a:prstGeom>
          <a:noFill/>
        </p:spPr>
        <p:txBody>
          <a:bodyPr wrap="square" lIns="36000" tIns="36000" rIns="180000" bIns="36000" anchor="ctr">
            <a:spAutoFit/>
          </a:bodyPr>
          <a:lstStyle>
            <a:lvl1pPr marL="0" indent="0" algn="l" defTabSz="914400" rtl="0" eaLnBrk="1" fontAlgn="auto" latinLnBrk="0" hangingPunct="1">
              <a:spcBef>
                <a:spcPct val="0"/>
              </a:spcBef>
              <a:spcAft>
                <a:spcPts val="0"/>
              </a:spcAft>
              <a:buNone/>
              <a:defRPr lang="fr-FR" sz="23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Titre partie</a:t>
            </a:r>
          </a:p>
        </p:txBody>
      </p:sp>
      <p:sp>
        <p:nvSpPr>
          <p:cNvPr id="14" name="Espace réservé du texte 9"/>
          <p:cNvSpPr>
            <a:spLocks noGrp="1"/>
          </p:cNvSpPr>
          <p:nvPr>
            <p:ph type="body" sz="quarter" idx="17" hasCustomPrompt="1"/>
          </p:nvPr>
        </p:nvSpPr>
        <p:spPr>
          <a:xfrm>
            <a:off x="3106800" y="849600"/>
            <a:ext cx="1007096" cy="688256"/>
          </a:xfrm>
          <a:prstGeom prst="rect">
            <a:avLst/>
          </a:prstGeom>
          <a:noFill/>
        </p:spPr>
        <p:txBody>
          <a:bodyPr wrap="square" lIns="36000" tIns="36000" rIns="180000" bIns="36000" anchor="ctr">
            <a:spAutoFit/>
          </a:bodyPr>
          <a:lstStyle>
            <a:lvl1pPr marL="0" indent="0" algn="ctr">
              <a:buNone/>
              <a:defRPr sz="4000" b="1" cap="sm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5" name="Espace réservé du texte 4"/>
          <p:cNvSpPr>
            <a:spLocks noGrp="1"/>
          </p:cNvSpPr>
          <p:nvPr>
            <p:ph type="body" sz="quarter" idx="18" hasCustomPrompt="1"/>
          </p:nvPr>
        </p:nvSpPr>
        <p:spPr>
          <a:xfrm>
            <a:off x="2941200" y="2224800"/>
            <a:ext cx="5807264" cy="3828872"/>
          </a:xfrm>
          <a:prstGeom prst="rect">
            <a:avLst/>
          </a:prstGeom>
        </p:spPr>
        <p:txBody>
          <a:bodyPr/>
          <a:lstStyle>
            <a:lvl1pPr marL="357188" indent="-357188">
              <a:buClr>
                <a:schemeClr val="accent1"/>
              </a:buClr>
              <a:buFont typeface="+mj-lt"/>
              <a:buAutoNum type="arabicPeriod"/>
              <a:defRPr sz="1400" b="1" cap="all" baseline="0"/>
            </a:lvl1pPr>
            <a:lvl2pPr marL="357188" marR="0" indent="0" algn="l" defTabSz="914400" rtl="0" eaLnBrk="1" fontAlgn="auto" latinLnBrk="0" hangingPunct="1">
              <a:lnSpc>
                <a:spcPct val="100000"/>
              </a:lnSpc>
              <a:spcBef>
                <a:spcPts val="200"/>
              </a:spcBef>
              <a:spcAft>
                <a:spcPts val="0"/>
              </a:spcAft>
              <a:buClrTx/>
              <a:buSzTx/>
              <a:buFont typeface="Arial" pitchFamily="34" charset="0"/>
              <a:buNone/>
              <a:tabLst/>
              <a:defRPr sz="1300" baseline="0"/>
            </a:lvl2pPr>
          </a:lstStyle>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endParaRPr lang="fr-FR"/>
          </a:p>
          <a:p>
            <a:pPr lvl="1"/>
            <a:endParaRPr lang="fr-FR"/>
          </a:p>
        </p:txBody>
      </p:sp>
    </p:spTree>
    <p:extLst>
      <p:ext uri="{BB962C8B-B14F-4D97-AF65-F5344CB8AC3E}">
        <p14:creationId xmlns:p14="http://schemas.microsoft.com/office/powerpoint/2010/main" val="4174332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u avec puce - Titre en couleur">
    <p:spTree>
      <p:nvGrpSpPr>
        <p:cNvPr id="1" name=""/>
        <p:cNvGrpSpPr/>
        <p:nvPr/>
      </p:nvGrpSpPr>
      <p:grpSpPr>
        <a:xfrm>
          <a:off x="0" y="0"/>
          <a:ext cx="0" cy="0"/>
          <a:chOff x="0" y="0"/>
          <a:chExt cx="0" cy="0"/>
        </a:xfrm>
      </p:grpSpPr>
      <p:sp>
        <p:nvSpPr>
          <p:cNvPr id="4"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7"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23538151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u avec puce">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1"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3"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chemeClr val="tx2"/>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42440106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chiff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rabi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lphaLcParen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gt;"/>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Arial" panose="020B0604020202020204" pitchFamily="34" charset="0"/>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259020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1437256" y="2492896"/>
            <a:ext cx="7455224" cy="1152128"/>
          </a:xfrm>
          <a:prstGeom prst="rect">
            <a:avLst/>
          </a:prstGeom>
        </p:spPr>
        <p:txBody>
          <a:bodyPr anchor="ctr"/>
          <a:lstStyle>
            <a:lvl1pPr algn="l" defTabSz="914400" rtl="0" eaLnBrk="1" fontAlgn="auto" latinLnBrk="0" hangingPunct="1">
              <a:spcBef>
                <a:spcPct val="0"/>
              </a:spcBef>
              <a:spcAft>
                <a:spcPts val="0"/>
              </a:spcAft>
              <a:buNone/>
              <a:defRPr lang="fr-FR" sz="55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a:t>
            </a:r>
          </a:p>
        </p:txBody>
      </p:sp>
      <p:sp>
        <p:nvSpPr>
          <p:cNvPr id="5" name="Espace réservé du texte 1"/>
          <p:cNvSpPr>
            <a:spLocks noGrp="1"/>
          </p:cNvSpPr>
          <p:nvPr>
            <p:ph type="body" sz="quarter" idx="14" hasCustomPrompt="1"/>
          </p:nvPr>
        </p:nvSpPr>
        <p:spPr>
          <a:xfrm>
            <a:off x="1437257" y="4466539"/>
            <a:ext cx="7455223" cy="690653"/>
          </a:xfrm>
          <a:prstGeom prst="rect">
            <a:avLst/>
          </a:prstGeom>
        </p:spPr>
        <p:txBody>
          <a:bodyPr/>
          <a:lstStyle>
            <a:lvl1pPr marL="0" indent="0" algn="l" defTabSz="914400" rtl="0" eaLnBrk="1" fontAlgn="auto" latinLnBrk="0" hangingPunct="1">
              <a:spcBef>
                <a:spcPct val="0"/>
              </a:spcBef>
              <a:spcAft>
                <a:spcPts val="0"/>
              </a:spcAft>
              <a:buNone/>
              <a:defRPr lang="fr-FR" sz="1600" b="1" i="0" kern="1200" cap="none"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Sous-titre</a:t>
            </a:r>
          </a:p>
        </p:txBody>
      </p:sp>
      <p:sp>
        <p:nvSpPr>
          <p:cNvPr id="9" name="Espace réservé du texte 8"/>
          <p:cNvSpPr>
            <a:spLocks noGrp="1"/>
          </p:cNvSpPr>
          <p:nvPr>
            <p:ph type="body" sz="quarter" idx="15" hasCustomPrompt="1"/>
          </p:nvPr>
        </p:nvSpPr>
        <p:spPr>
          <a:xfrm>
            <a:off x="7578448" y="5785555"/>
            <a:ext cx="1355229" cy="309322"/>
          </a:xfrm>
          <a:prstGeom prst="rect">
            <a:avLst/>
          </a:prstGeom>
        </p:spPr>
        <p:txBody>
          <a:bodyPr anchor="ctr"/>
          <a:lstStyle>
            <a:lvl1pPr marL="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r" defTabSz="914400" rtl="0" eaLnBrk="1" fontAlgn="auto" latinLnBrk="0" hangingPunct="1">
              <a:spcBef>
                <a:spcPct val="0"/>
              </a:spcBef>
              <a:spcAft>
                <a:spcPts val="0"/>
              </a:spcAft>
              <a:buNone/>
              <a:defRPr lang="fr-FR" sz="9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err="1"/>
              <a:t>dATE</a:t>
            </a:r>
            <a:endParaRPr lang="fr-FR"/>
          </a:p>
        </p:txBody>
      </p:sp>
      <p:sp>
        <p:nvSpPr>
          <p:cNvPr id="14" name="Espace réservé du texte 13"/>
          <p:cNvSpPr>
            <a:spLocks noGrp="1"/>
          </p:cNvSpPr>
          <p:nvPr>
            <p:ph type="body" sz="quarter" idx="16" hasCustomPrompt="1"/>
          </p:nvPr>
        </p:nvSpPr>
        <p:spPr>
          <a:xfrm>
            <a:off x="3545999" y="6190238"/>
            <a:ext cx="5346481" cy="261610"/>
          </a:xfrm>
          <a:prstGeom prst="rect">
            <a:avLst/>
          </a:prstGeom>
        </p:spPr>
        <p:txBody>
          <a:bodyPr anchor="ctr"/>
          <a:lstStyle>
            <a:lvl1pPr marL="0" indent="0" algn="l" rtl="0" eaLnBrk="0" fontAlgn="base" hangingPunct="0">
              <a:spcBef>
                <a:spcPct val="0"/>
              </a:spcBef>
              <a:spcAft>
                <a:spcPct val="0"/>
              </a:spcAft>
              <a:buNone/>
              <a:defRPr lang="fr-FR" sz="1100" b="1" kern="1200" baseline="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lgn="l" rtl="0" eaLnBrk="0" fontAlgn="base" hangingPunct="0">
              <a:spcBef>
                <a:spcPct val="0"/>
              </a:spcBef>
              <a:spcAft>
                <a:spcPct val="0"/>
              </a:spcAft>
              <a:defRPr lang="fr-FR" sz="11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Version</a:t>
            </a:r>
          </a:p>
        </p:txBody>
      </p:sp>
    </p:spTree>
    <p:extLst>
      <p:ext uri="{BB962C8B-B14F-4D97-AF65-F5344CB8AC3E}">
        <p14:creationId xmlns:p14="http://schemas.microsoft.com/office/powerpoint/2010/main" val="2423051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lett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lphaU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rabicPeriod"/>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spcBef>
                <a:spcPts val="300"/>
              </a:spcBef>
              <a:spcAft>
                <a:spcPts val="300"/>
              </a:spcAft>
              <a:buClr>
                <a:schemeClr val="accent1"/>
              </a:buClr>
              <a:buFont typeface="+mj-lt"/>
              <a:buAutoNum type="alphaLcParen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Open Sans" panose="020B0606030504020204" pitchFamily="34" charset="0"/>
              <a:buChar char="&gt;"/>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SzPct val="120000"/>
              <a:buFont typeface="Arial" panose="020B0604020202020204" pitchFamily="34" charset="0"/>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42880907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u sans numérotation">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0" indent="0">
              <a:spcBef>
                <a:spcPts val="300"/>
              </a:spcBef>
              <a:spcAft>
                <a:spcPts val="300"/>
              </a:spcAft>
              <a:buClr>
                <a:srgbClr val="176B8C"/>
              </a:buClr>
              <a:buFont typeface="+mj-lt"/>
              <a:buNone/>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spcBef>
                <a:spcPts val="300"/>
              </a:spcBef>
              <a:spcAft>
                <a:spcPts val="300"/>
              </a:spcAft>
              <a:buClr>
                <a:schemeClr val="accent1"/>
              </a:buClr>
              <a:buSzPct val="100000"/>
              <a:buFont typeface="+mj-lt"/>
              <a:buNone/>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spcBef>
                <a:spcPts val="300"/>
              </a:spcBef>
              <a:spcAft>
                <a:spcPts val="300"/>
              </a:spcAft>
              <a:buClr>
                <a:schemeClr val="accent1"/>
              </a:buClr>
              <a:buFont typeface="+mj-lt"/>
              <a:buNone/>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spcBef>
                <a:spcPts val="300"/>
              </a:spcBef>
              <a:spcAft>
                <a:spcPts val="300"/>
              </a:spcAft>
              <a:buClr>
                <a:schemeClr val="tx1"/>
              </a:buClr>
              <a:buSzPct val="120000"/>
              <a:buFont typeface="Open Sans" panose="020B0606030504020204" pitchFamily="34" charset="0"/>
              <a:buNone/>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spcBef>
                <a:spcPts val="300"/>
              </a:spcBef>
              <a:spcAft>
                <a:spcPts val="300"/>
              </a:spcAft>
              <a:buClr>
                <a:schemeClr val="tx1"/>
              </a:buClr>
              <a:buSzPct val="120000"/>
              <a:buFont typeface="Arial" panose="020B0604020202020204" pitchFamily="34" charset="0"/>
              <a:buNone/>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6650636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u avec 2 colonnes">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6"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794787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u avec 2 colonnes - Titre en couleur">
    <p:spTree>
      <p:nvGrpSpPr>
        <p:cNvPr id="1" name=""/>
        <p:cNvGrpSpPr/>
        <p:nvPr/>
      </p:nvGrpSpPr>
      <p:grpSpPr>
        <a:xfrm>
          <a:off x="0" y="0"/>
          <a:ext cx="0" cy="0"/>
          <a:chOff x="0" y="0"/>
          <a:chExt cx="0" cy="0"/>
        </a:xfrm>
      </p:grpSpPr>
      <p:sp>
        <p:nvSpPr>
          <p:cNvPr id="10"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2"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5"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7"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562804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u avec carte 1">
    <p:spTree>
      <p:nvGrpSpPr>
        <p:cNvPr id="1" name=""/>
        <p:cNvGrpSpPr/>
        <p:nvPr/>
      </p:nvGrpSpPr>
      <p:grpSpPr>
        <a:xfrm>
          <a:off x="0" y="0"/>
          <a:ext cx="0" cy="0"/>
          <a:chOff x="0" y="0"/>
          <a:chExt cx="0" cy="0"/>
        </a:xfrm>
      </p:grpSpPr>
      <p:sp>
        <p:nvSpPr>
          <p:cNvPr id="4" name="Espace réservé pour une image  3"/>
          <p:cNvSpPr>
            <a:spLocks noGrp="1"/>
          </p:cNvSpPr>
          <p:nvPr>
            <p:ph type="pic" sz="quarter" idx="12" hasCustomPrompt="1"/>
          </p:nvPr>
        </p:nvSpPr>
        <p:spPr>
          <a:xfrm>
            <a:off x="4896472" y="980728"/>
            <a:ext cx="3924000" cy="419291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9" name="Espace réservé du texte 8"/>
          <p:cNvSpPr>
            <a:spLocks noGrp="1"/>
          </p:cNvSpPr>
          <p:nvPr>
            <p:ph type="body" sz="quarter" idx="13" hasCustomPrompt="1"/>
          </p:nvPr>
        </p:nvSpPr>
        <p:spPr>
          <a:xfrm>
            <a:off x="4896472" y="5173638"/>
            <a:ext cx="3924000" cy="883034"/>
          </a:xfrm>
          <a:prstGeom prst="rect">
            <a:avLst/>
          </a:prstGeom>
        </p:spPr>
        <p:txBody>
          <a:bodyPr/>
          <a:lstStyle>
            <a:lvl1pPr marL="0" indent="0">
              <a:buNone/>
              <a:defRPr lang="fr-FR" sz="14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Légende</a:t>
            </a:r>
          </a:p>
        </p:txBody>
      </p:sp>
      <p:sp>
        <p:nvSpPr>
          <p:cNvPr id="13"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5"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7" name="Espace réservé du contenu 2"/>
          <p:cNvSpPr>
            <a:spLocks noGrp="1"/>
          </p:cNvSpPr>
          <p:nvPr>
            <p:ph idx="17"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40373716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u avec carte 2">
    <p:spTree>
      <p:nvGrpSpPr>
        <p:cNvPr id="1" name=""/>
        <p:cNvGrpSpPr/>
        <p:nvPr/>
      </p:nvGrpSpPr>
      <p:grpSpPr>
        <a:xfrm>
          <a:off x="0" y="0"/>
          <a:ext cx="0" cy="0"/>
          <a:chOff x="0" y="0"/>
          <a:chExt cx="0" cy="0"/>
        </a:xfrm>
      </p:grpSpPr>
      <p:sp>
        <p:nvSpPr>
          <p:cNvPr id="2" name="ZoneTexte 1"/>
          <p:cNvSpPr txBox="1"/>
          <p:nvPr userDrawn="1"/>
        </p:nvSpPr>
        <p:spPr>
          <a:xfrm>
            <a:off x="3429000" y="5029200"/>
            <a:ext cx="184150" cy="461963"/>
          </a:xfrm>
          <a:prstGeom prst="rect">
            <a:avLst/>
          </a:prstGeom>
          <a:noFill/>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endParaRPr lang="fr-FR"/>
          </a:p>
        </p:txBody>
      </p:sp>
      <p:sp>
        <p:nvSpPr>
          <p:cNvPr id="4" name="Espace réservé pour une image  3"/>
          <p:cNvSpPr>
            <a:spLocks noGrp="1"/>
          </p:cNvSpPr>
          <p:nvPr>
            <p:ph type="pic" sz="quarter" idx="12" hasCustomPrompt="1"/>
          </p:nvPr>
        </p:nvSpPr>
        <p:spPr>
          <a:xfrm>
            <a:off x="683568" y="2996952"/>
            <a:ext cx="8136905" cy="305972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8"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0" name="Espace réservé du contenu 2"/>
          <p:cNvSpPr>
            <a:spLocks noGrp="1" noChangeAspect="1"/>
          </p:cNvSpPr>
          <p:nvPr>
            <p:ph idx="13" hasCustomPrompt="1"/>
          </p:nvPr>
        </p:nvSpPr>
        <p:spPr>
          <a:xfrm>
            <a:off x="683568" y="980728"/>
            <a:ext cx="8136903" cy="1895255"/>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451913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apo vid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26041977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tercalaire partie">
    <p:spTree>
      <p:nvGrpSpPr>
        <p:cNvPr id="1" name=""/>
        <p:cNvGrpSpPr/>
        <p:nvPr/>
      </p:nvGrpSpPr>
      <p:grpSpPr>
        <a:xfrm>
          <a:off x="0" y="0"/>
          <a:ext cx="0" cy="0"/>
          <a:chOff x="0" y="0"/>
          <a:chExt cx="0" cy="0"/>
        </a:xfrm>
      </p:grpSpPr>
      <p:sp>
        <p:nvSpPr>
          <p:cNvPr id="35" name="Espace réservé du texte 9"/>
          <p:cNvSpPr>
            <a:spLocks noGrp="1"/>
          </p:cNvSpPr>
          <p:nvPr>
            <p:ph type="body" sz="quarter" idx="15" hasCustomPrompt="1"/>
          </p:nvPr>
        </p:nvSpPr>
        <p:spPr>
          <a:xfrm>
            <a:off x="3351600" y="1551600"/>
            <a:ext cx="5396864" cy="426646"/>
          </a:xfrm>
          <a:prstGeom prst="rect">
            <a:avLst/>
          </a:prstGeom>
          <a:noFill/>
        </p:spPr>
        <p:txBody>
          <a:bodyPr wrap="square" lIns="36000" tIns="36000" rIns="180000" bIns="36000" anchor="ctr">
            <a:spAutoFit/>
          </a:bodyPr>
          <a:lstStyle>
            <a:lvl1pPr marL="0" indent="0" algn="l" defTabSz="914400" rtl="0" eaLnBrk="1" fontAlgn="auto" latinLnBrk="0" hangingPunct="1">
              <a:spcBef>
                <a:spcPct val="0"/>
              </a:spcBef>
              <a:spcAft>
                <a:spcPts val="0"/>
              </a:spcAft>
              <a:buNone/>
              <a:defRPr lang="fr-FR" sz="23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Titre partie</a:t>
            </a:r>
          </a:p>
        </p:txBody>
      </p:sp>
      <p:sp>
        <p:nvSpPr>
          <p:cNvPr id="14" name="Espace réservé du texte 9"/>
          <p:cNvSpPr>
            <a:spLocks noGrp="1"/>
          </p:cNvSpPr>
          <p:nvPr>
            <p:ph type="body" sz="quarter" idx="17" hasCustomPrompt="1"/>
          </p:nvPr>
        </p:nvSpPr>
        <p:spPr>
          <a:xfrm>
            <a:off x="3106800" y="849600"/>
            <a:ext cx="1007096" cy="688256"/>
          </a:xfrm>
          <a:prstGeom prst="rect">
            <a:avLst/>
          </a:prstGeom>
          <a:noFill/>
        </p:spPr>
        <p:txBody>
          <a:bodyPr wrap="square" lIns="36000" tIns="36000" rIns="180000" bIns="36000" anchor="ctr">
            <a:spAutoFit/>
          </a:bodyPr>
          <a:lstStyle>
            <a:lvl1pPr marL="0" indent="0" algn="ctr">
              <a:buNone/>
              <a:defRPr sz="4000" b="1" cap="sm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5" name="Espace réservé du texte 4"/>
          <p:cNvSpPr>
            <a:spLocks noGrp="1"/>
          </p:cNvSpPr>
          <p:nvPr>
            <p:ph type="body" sz="quarter" idx="18" hasCustomPrompt="1"/>
          </p:nvPr>
        </p:nvSpPr>
        <p:spPr>
          <a:xfrm>
            <a:off x="2941200" y="2224800"/>
            <a:ext cx="5807264" cy="3828872"/>
          </a:xfrm>
          <a:prstGeom prst="rect">
            <a:avLst/>
          </a:prstGeom>
        </p:spPr>
        <p:txBody>
          <a:bodyPr/>
          <a:lstStyle>
            <a:lvl1pPr marL="357188" indent="-357188">
              <a:buClr>
                <a:schemeClr val="accent1"/>
              </a:buClr>
              <a:buFont typeface="+mj-lt"/>
              <a:buAutoNum type="arabicPeriod"/>
              <a:defRPr sz="1400" b="1" cap="all" baseline="0"/>
            </a:lvl1pPr>
            <a:lvl2pPr marL="357188" marR="0" indent="0" algn="l" defTabSz="914400" rtl="0" eaLnBrk="1" fontAlgn="auto" latinLnBrk="0" hangingPunct="1">
              <a:lnSpc>
                <a:spcPct val="100000"/>
              </a:lnSpc>
              <a:spcBef>
                <a:spcPts val="200"/>
              </a:spcBef>
              <a:spcAft>
                <a:spcPts val="0"/>
              </a:spcAft>
              <a:buClrTx/>
              <a:buSzTx/>
              <a:buFont typeface="Arial" pitchFamily="34" charset="0"/>
              <a:buNone/>
              <a:tabLst/>
              <a:defRPr sz="1300" baseline="0"/>
            </a:lvl2pPr>
          </a:lstStyle>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r>
              <a:rPr lang="fr-FR"/>
              <a:t>Titre</a:t>
            </a:r>
          </a:p>
          <a:p>
            <a:pPr lvl="1"/>
            <a:r>
              <a:rPr lang="fr-FR"/>
              <a:t>Sous titre</a:t>
            </a:r>
          </a:p>
          <a:p>
            <a:pPr marL="357188" marR="0" lvl="1" indent="0" algn="l" defTabSz="914400" rtl="0" eaLnBrk="1" fontAlgn="auto" latinLnBrk="0" hangingPunct="1">
              <a:lnSpc>
                <a:spcPct val="100000"/>
              </a:lnSpc>
              <a:spcBef>
                <a:spcPts val="200"/>
              </a:spcBef>
              <a:spcAft>
                <a:spcPts val="0"/>
              </a:spcAft>
              <a:buClrTx/>
              <a:buSzTx/>
              <a:buFont typeface="Arial" pitchFamily="34" charset="0"/>
              <a:buNone/>
              <a:tabLst/>
              <a:defRPr/>
            </a:pPr>
            <a:r>
              <a:rPr lang="fr-FR"/>
              <a:t>Sous titre</a:t>
            </a:r>
          </a:p>
          <a:p>
            <a:pPr lvl="1"/>
            <a:endParaRPr lang="fr-FR"/>
          </a:p>
          <a:p>
            <a:pPr lvl="0"/>
            <a:endParaRPr lang="fr-FR"/>
          </a:p>
          <a:p>
            <a:pPr lvl="1"/>
            <a:endParaRPr lang="fr-FR"/>
          </a:p>
        </p:txBody>
      </p:sp>
    </p:spTree>
    <p:extLst>
      <p:ext uri="{BB962C8B-B14F-4D97-AF65-F5344CB8AC3E}">
        <p14:creationId xmlns:p14="http://schemas.microsoft.com/office/powerpoint/2010/main" val="18551780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7DFC6EB-EE19-4C03-AEC1-6CBD65B049DD}"/>
              </a:ext>
            </a:extLst>
          </p:cNvPr>
          <p:cNvSpPr>
            <a:spLocks noGrp="1"/>
          </p:cNvSpPr>
          <p:nvPr>
            <p:ph type="dt" sz="half" idx="10"/>
          </p:nvPr>
        </p:nvSpPr>
        <p:spPr/>
        <p:txBody>
          <a:bodyPr/>
          <a:lstStyle/>
          <a:p>
            <a:fld id="{DBB943F3-EFA4-491F-898A-124BEBAD7C90}" type="datetime1">
              <a:rPr lang="fr-FR" smtClean="0"/>
              <a:t>10/02/2025</a:t>
            </a:fld>
            <a:endParaRPr lang="fr-FR"/>
          </a:p>
        </p:txBody>
      </p:sp>
      <p:sp>
        <p:nvSpPr>
          <p:cNvPr id="5" name="Espace réservé du pied de page 4">
            <a:extLst>
              <a:ext uri="{FF2B5EF4-FFF2-40B4-BE49-F238E27FC236}">
                <a16:creationId xmlns:a16="http://schemas.microsoft.com/office/drawing/2014/main" id="{E068EB42-F39B-4F84-AAD3-8F93BC88A1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A88F61-C144-4467-98C1-CDF66C2F7D2A}"/>
              </a:ext>
            </a:extLst>
          </p:cNvPr>
          <p:cNvSpPr>
            <a:spLocks noGrp="1"/>
          </p:cNvSpPr>
          <p:nvPr>
            <p:ph type="sldNum" sz="quarter" idx="12"/>
          </p:nvPr>
        </p:nvSpPr>
        <p:spPr/>
        <p:txBody>
          <a:bodyPr/>
          <a:lstStyle/>
          <a:p>
            <a:fld id="{4C9DF981-C277-4BD7-B90D-03A39C1D235D}" type="slidenum">
              <a:rPr lang="fr-FR" smtClean="0"/>
              <a:t>‹N°›</a:t>
            </a:fld>
            <a:endParaRPr lang="fr-FR"/>
          </a:p>
        </p:txBody>
      </p:sp>
      <p:grpSp>
        <p:nvGrpSpPr>
          <p:cNvPr id="16" name="Groupe 15">
            <a:extLst>
              <a:ext uri="{FF2B5EF4-FFF2-40B4-BE49-F238E27FC236}">
                <a16:creationId xmlns:a16="http://schemas.microsoft.com/office/drawing/2014/main" id="{19F25521-F62C-4DE7-B7F0-464C3AC4F43B}"/>
              </a:ext>
            </a:extLst>
          </p:cNvPr>
          <p:cNvGrpSpPr/>
          <p:nvPr userDrawn="1"/>
        </p:nvGrpSpPr>
        <p:grpSpPr>
          <a:xfrm>
            <a:off x="-12700" y="-104755"/>
            <a:ext cx="9156700" cy="6962755"/>
            <a:chOff x="-12700" y="-104755"/>
            <a:chExt cx="9156700" cy="6962755"/>
          </a:xfrm>
        </p:grpSpPr>
        <p:grpSp>
          <p:nvGrpSpPr>
            <p:cNvPr id="7" name="Groupe 6">
              <a:extLst>
                <a:ext uri="{FF2B5EF4-FFF2-40B4-BE49-F238E27FC236}">
                  <a16:creationId xmlns:a16="http://schemas.microsoft.com/office/drawing/2014/main" id="{A1390E81-CA55-4DC1-B64B-92844BE76D1E}"/>
                </a:ext>
              </a:extLst>
            </p:cNvPr>
            <p:cNvGrpSpPr/>
            <p:nvPr userDrawn="1"/>
          </p:nvGrpSpPr>
          <p:grpSpPr>
            <a:xfrm>
              <a:off x="-12700" y="-104755"/>
              <a:ext cx="9156700" cy="6962755"/>
              <a:chOff x="16249650" y="8038330"/>
              <a:chExt cx="9156700" cy="6962754"/>
            </a:xfrm>
          </p:grpSpPr>
          <p:grpSp>
            <p:nvGrpSpPr>
              <p:cNvPr id="8" name="Groupe 7">
                <a:extLst>
                  <a:ext uri="{FF2B5EF4-FFF2-40B4-BE49-F238E27FC236}">
                    <a16:creationId xmlns:a16="http://schemas.microsoft.com/office/drawing/2014/main" id="{762E7502-C0A3-4796-8E2B-3061DE3B7C0B}"/>
                  </a:ext>
                </a:extLst>
              </p:cNvPr>
              <p:cNvGrpSpPr/>
              <p:nvPr/>
            </p:nvGrpSpPr>
            <p:grpSpPr>
              <a:xfrm>
                <a:off x="16249650" y="8124903"/>
                <a:ext cx="9156700" cy="6876181"/>
                <a:chOff x="16249650" y="8124903"/>
                <a:chExt cx="9156700" cy="6876181"/>
              </a:xfrm>
            </p:grpSpPr>
            <p:sp>
              <p:nvSpPr>
                <p:cNvPr id="14" name="Google Shape;57;p7">
                  <a:extLst>
                    <a:ext uri="{FF2B5EF4-FFF2-40B4-BE49-F238E27FC236}">
                      <a16:creationId xmlns:a16="http://schemas.microsoft.com/office/drawing/2014/main" id="{7950C217-D423-4AEA-AAED-D2238A861F6C}"/>
                    </a:ext>
                  </a:extLst>
                </p:cNvPr>
                <p:cNvSpPr txBox="1"/>
                <p:nvPr userDrawn="1"/>
              </p:nvSpPr>
              <p:spPr>
                <a:xfrm>
                  <a:off x="16249650" y="12264786"/>
                  <a:ext cx="9156700" cy="45719"/>
                </a:xfrm>
                <a:prstGeom prst="rect">
                  <a:avLst/>
                </a:prstGeom>
                <a:blipFill rotWithShape="1">
                  <a:blip r:embed="rId2">
                    <a:alphaModFix/>
                  </a:blip>
                  <a:stretch>
                    <a:fillRect/>
                  </a:stretch>
                </a:blipFill>
                <a:ln>
                  <a:noFill/>
                </a:ln>
                <a:effectLst>
                  <a:outerShdw blurRad="63500" dist="38100" dir="54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nvGrpSpPr>
                <p:cNvPr id="10" name="Groupe 9">
                  <a:extLst>
                    <a:ext uri="{FF2B5EF4-FFF2-40B4-BE49-F238E27FC236}">
                      <a16:creationId xmlns:a16="http://schemas.microsoft.com/office/drawing/2014/main" id="{6CF5578C-717D-4C9B-BD3A-3A0C8010AF36}"/>
                    </a:ext>
                  </a:extLst>
                </p:cNvPr>
                <p:cNvGrpSpPr/>
                <p:nvPr/>
              </p:nvGrpSpPr>
              <p:grpSpPr>
                <a:xfrm>
                  <a:off x="16249650" y="8124903"/>
                  <a:ext cx="9156698" cy="6876181"/>
                  <a:chOff x="16249650" y="8124903"/>
                  <a:chExt cx="9156698" cy="6876181"/>
                </a:xfrm>
              </p:grpSpPr>
              <p:pic>
                <p:nvPicPr>
                  <p:cNvPr id="12" name="Google Shape;54;p7" descr="Capture d’écran 2014-01-15 à 17.28.57.png">
                    <a:extLst>
                      <a:ext uri="{FF2B5EF4-FFF2-40B4-BE49-F238E27FC236}">
                        <a16:creationId xmlns:a16="http://schemas.microsoft.com/office/drawing/2014/main" id="{67C92372-E26B-4B43-895D-E976EBBCBC63}"/>
                      </a:ext>
                    </a:extLst>
                  </p:cNvPr>
                  <p:cNvPicPr preferRelativeResize="0"/>
                  <p:nvPr/>
                </p:nvPicPr>
                <p:blipFill rotWithShape="1">
                  <a:blip r:embed="rId3">
                    <a:alphaModFix/>
                  </a:blip>
                  <a:srcRect/>
                  <a:stretch/>
                </p:blipFill>
                <p:spPr>
                  <a:xfrm>
                    <a:off x="16249650" y="8124903"/>
                    <a:ext cx="9144000" cy="4140200"/>
                  </a:xfrm>
                  <a:prstGeom prst="rect">
                    <a:avLst/>
                  </a:prstGeom>
                  <a:noFill/>
                  <a:ln>
                    <a:noFill/>
                  </a:ln>
                </p:spPr>
              </p:pic>
              <p:sp>
                <p:nvSpPr>
                  <p:cNvPr id="13" name="Google Shape;60;p7">
                    <a:extLst>
                      <a:ext uri="{FF2B5EF4-FFF2-40B4-BE49-F238E27FC236}">
                        <a16:creationId xmlns:a16="http://schemas.microsoft.com/office/drawing/2014/main" id="{6B58A218-63D3-4009-8F5C-07E432D2097F}"/>
                      </a:ext>
                    </a:extLst>
                  </p:cNvPr>
                  <p:cNvSpPr txBox="1"/>
                  <p:nvPr/>
                </p:nvSpPr>
                <p:spPr>
                  <a:xfrm rot="5400000">
                    <a:off x="21616986" y="11211722"/>
                    <a:ext cx="6858000" cy="720724"/>
                  </a:xfrm>
                  <a:prstGeom prst="rect">
                    <a:avLst/>
                  </a:prstGeom>
                  <a:blipFill rotWithShape="1">
                    <a:blip r:embed="rId4">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grpSp>
          <p:pic>
            <p:nvPicPr>
              <p:cNvPr id="9" name="Google Shape;61;p7" descr="SCoT_2017detoure.pdf">
                <a:extLst>
                  <a:ext uri="{FF2B5EF4-FFF2-40B4-BE49-F238E27FC236}">
                    <a16:creationId xmlns:a16="http://schemas.microsoft.com/office/drawing/2014/main" id="{89970B7F-EB5C-4C40-B755-571CF3B0536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332596" y="8038330"/>
                <a:ext cx="3174207" cy="976312"/>
              </a:xfrm>
              <a:prstGeom prst="rect">
                <a:avLst/>
              </a:prstGeom>
              <a:noFill/>
              <a:ln>
                <a:noFill/>
              </a:ln>
            </p:spPr>
          </p:pic>
        </p:grpSp>
        <p:cxnSp>
          <p:nvCxnSpPr>
            <p:cNvPr id="15" name="Google Shape;59;p7">
              <a:extLst>
                <a:ext uri="{FF2B5EF4-FFF2-40B4-BE49-F238E27FC236}">
                  <a16:creationId xmlns:a16="http://schemas.microsoft.com/office/drawing/2014/main" id="{024A335F-2AEC-44A8-B8A9-9B44E3DC684D}"/>
                </a:ext>
              </a:extLst>
            </p:cNvPr>
            <p:cNvCxnSpPr/>
            <p:nvPr userDrawn="1"/>
          </p:nvCxnSpPr>
          <p:spPr>
            <a:xfrm>
              <a:off x="8001000" y="1473201"/>
              <a:ext cx="0" cy="2128837"/>
            </a:xfrm>
            <a:prstGeom prst="straightConnector1">
              <a:avLst/>
            </a:prstGeom>
            <a:noFill/>
            <a:ln w="19050" cap="flat" cmpd="sng">
              <a:solidFill>
                <a:srgbClr val="F2F2F2"/>
              </a:solidFill>
              <a:prstDash val="solid"/>
              <a:miter lim="800000"/>
              <a:headEnd type="none" w="med" len="med"/>
              <a:tailEnd type="none" w="med" len="med"/>
            </a:ln>
            <a:effectLst>
              <a:outerShdw blurRad="63500" dist="20000" dir="5400000">
                <a:srgbClr val="808080">
                  <a:alpha val="37647"/>
                </a:srgbClr>
              </a:outerShdw>
            </a:effectLst>
          </p:spPr>
        </p:cxnSp>
      </p:grpSp>
      <p:sp>
        <p:nvSpPr>
          <p:cNvPr id="2" name="Titre 1">
            <a:extLst>
              <a:ext uri="{FF2B5EF4-FFF2-40B4-BE49-F238E27FC236}">
                <a16:creationId xmlns:a16="http://schemas.microsoft.com/office/drawing/2014/main" id="{4EF31FD3-C6D4-4DEE-AC85-C44BA1AC98DC}"/>
              </a:ext>
            </a:extLst>
          </p:cNvPr>
          <p:cNvSpPr>
            <a:spLocks noGrp="1"/>
          </p:cNvSpPr>
          <p:nvPr>
            <p:ph type="ctrTitle"/>
          </p:nvPr>
        </p:nvSpPr>
        <p:spPr>
          <a:xfrm>
            <a:off x="1149351" y="1474269"/>
            <a:ext cx="6858000" cy="1236503"/>
          </a:xfrm>
        </p:spPr>
        <p:txBody>
          <a:bodyPr anchor="b"/>
          <a:lstStyle>
            <a:lvl1pPr algn="r">
              <a:defRPr sz="3600">
                <a:solidFill>
                  <a:schemeClr val="bg1"/>
                </a:solidFill>
                <a:latin typeface="Monda"/>
              </a:defRPr>
            </a:lvl1pPr>
          </a:lstStyle>
          <a:p>
            <a:r>
              <a:rPr lang="fr-FR"/>
              <a:t>Modifiez le style du titre</a:t>
            </a:r>
          </a:p>
        </p:txBody>
      </p:sp>
      <p:sp>
        <p:nvSpPr>
          <p:cNvPr id="17" name="Espace réservé du contenu 16">
            <a:extLst>
              <a:ext uri="{FF2B5EF4-FFF2-40B4-BE49-F238E27FC236}">
                <a16:creationId xmlns:a16="http://schemas.microsoft.com/office/drawing/2014/main" id="{5EB4F02C-1966-4817-BFB5-350276EB1835}"/>
              </a:ext>
            </a:extLst>
          </p:cNvPr>
          <p:cNvSpPr>
            <a:spLocks noGrp="1"/>
          </p:cNvSpPr>
          <p:nvPr>
            <p:ph sz="quarter" idx="13"/>
          </p:nvPr>
        </p:nvSpPr>
        <p:spPr>
          <a:xfrm>
            <a:off x="2133601" y="4287232"/>
            <a:ext cx="6234112" cy="1932594"/>
          </a:xfrm>
        </p:spPr>
        <p:txBody>
          <a:bodyPr/>
          <a:lstStyle>
            <a:lvl1pPr marL="0" indent="0" algn="r">
              <a:buFontTx/>
              <a:buNone/>
              <a:defRPr b="1" u="sng"/>
            </a:lvl1pPr>
            <a:lvl2pPr algn="r">
              <a:defRPr/>
            </a:lvl2pPr>
            <a:lvl3pPr algn="r">
              <a:defRPr/>
            </a:lvl3pPr>
            <a:lvl4pPr algn="r">
              <a:defRPr/>
            </a:lvl4pPr>
            <a:lvl5pPr algn="r">
              <a:defRPr/>
            </a:lvl5pPr>
          </a:lstStyle>
          <a:p>
            <a:pPr lvl="0"/>
            <a:r>
              <a:rPr lang="fr-FR"/>
              <a:t>Cliquez pour modifier les styles du texte du masque</a:t>
            </a:r>
          </a:p>
          <a:p>
            <a:pPr lvl="1"/>
            <a:r>
              <a:rPr lang="fr-FR"/>
              <a:t>Deuxième niveau</a:t>
            </a:r>
          </a:p>
        </p:txBody>
      </p:sp>
      <p:sp>
        <p:nvSpPr>
          <p:cNvPr id="25" name="Espace réservé du contenu 24">
            <a:extLst>
              <a:ext uri="{FF2B5EF4-FFF2-40B4-BE49-F238E27FC236}">
                <a16:creationId xmlns:a16="http://schemas.microsoft.com/office/drawing/2014/main" id="{F80CDD9D-63D8-4C15-917C-B49590E8B110}"/>
              </a:ext>
            </a:extLst>
          </p:cNvPr>
          <p:cNvSpPr>
            <a:spLocks noGrp="1"/>
          </p:cNvSpPr>
          <p:nvPr>
            <p:ph sz="quarter" idx="14" hasCustomPrompt="1"/>
          </p:nvPr>
        </p:nvSpPr>
        <p:spPr>
          <a:xfrm>
            <a:off x="5184776" y="2830584"/>
            <a:ext cx="2822575" cy="746417"/>
          </a:xfrm>
        </p:spPr>
        <p:txBody>
          <a:bodyPr/>
          <a:lstStyle>
            <a:lvl1pPr marL="0" indent="0" algn="r">
              <a:buNone/>
              <a:defRPr>
                <a:solidFill>
                  <a:schemeClr val="bg1"/>
                </a:solidFill>
              </a:defRPr>
            </a:lvl1pPr>
          </a:lstStyle>
          <a:p>
            <a:pPr lvl="0"/>
            <a:r>
              <a:rPr lang="fr-FR"/>
              <a:t>Date </a:t>
            </a:r>
          </a:p>
          <a:p>
            <a:pPr lvl="0"/>
            <a:r>
              <a:rPr lang="fr-FR"/>
              <a:t>Lieu</a:t>
            </a:r>
          </a:p>
        </p:txBody>
      </p:sp>
    </p:spTree>
    <p:extLst>
      <p:ext uri="{BB962C8B-B14F-4D97-AF65-F5344CB8AC3E}">
        <p14:creationId xmlns:p14="http://schemas.microsoft.com/office/powerpoint/2010/main" val="14363255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11" name="Google Shape;254;p32">
            <a:extLst>
              <a:ext uri="{FF2B5EF4-FFF2-40B4-BE49-F238E27FC236}">
                <a16:creationId xmlns:a16="http://schemas.microsoft.com/office/drawing/2014/main" id="{72325B26-8237-4BBA-8113-4528CC55EC6B}"/>
              </a:ext>
              <a:ext uri="{C183D7F6-B498-43B3-948B-1728B52AA6E4}">
                <adec:decorative xmlns:adec="http://schemas.microsoft.com/office/drawing/2017/decorative" val="1"/>
              </a:ext>
            </a:extLst>
          </p:cNvPr>
          <p:cNvSpPr txBox="1"/>
          <p:nvPr userDrawn="1"/>
        </p:nvSpPr>
        <p:spPr>
          <a:xfrm>
            <a:off x="0" y="1872369"/>
            <a:ext cx="6705600" cy="2446800"/>
          </a:xfrm>
          <a:prstGeom prst="rect">
            <a:avLst/>
          </a:prstGeom>
          <a:blipFill rotWithShape="1">
            <a:blip r:embed="rId2">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pPr>
              <a:buClr>
                <a:srgbClr val="FFFFFF"/>
              </a:buClr>
              <a:buSzPts val="3200"/>
            </a:pPr>
            <a:endParaRPr lang="fr-FR" sz="3600">
              <a:solidFill>
                <a:srgbClr val="FFFFFF"/>
              </a:solidFill>
              <a:latin typeface="Calibri"/>
              <a:ea typeface="Calibri"/>
              <a:cs typeface="Calibri"/>
              <a:sym typeface="Calibri"/>
            </a:endParaRPr>
          </a:p>
          <a:p>
            <a:pPr>
              <a:buClr>
                <a:srgbClr val="FFFFFF"/>
              </a:buClr>
              <a:buSzPts val="3200"/>
            </a:pPr>
            <a:endParaRPr sz="3600">
              <a:solidFill>
                <a:srgbClr val="FFFFFF"/>
              </a:solidFill>
              <a:latin typeface="Calibri"/>
              <a:ea typeface="Calibri"/>
              <a:cs typeface="Calibri"/>
              <a:sym typeface="Calibri"/>
            </a:endParaRPr>
          </a:p>
        </p:txBody>
      </p:sp>
      <p:sp>
        <p:nvSpPr>
          <p:cNvPr id="2" name="Titre 1">
            <a:extLst>
              <a:ext uri="{FF2B5EF4-FFF2-40B4-BE49-F238E27FC236}">
                <a16:creationId xmlns:a16="http://schemas.microsoft.com/office/drawing/2014/main" id="{7FF7024E-8DC3-4C9D-A93B-DFE4CF1328AD}"/>
              </a:ext>
            </a:extLst>
          </p:cNvPr>
          <p:cNvSpPr>
            <a:spLocks noGrp="1"/>
          </p:cNvSpPr>
          <p:nvPr>
            <p:ph type="title"/>
          </p:nvPr>
        </p:nvSpPr>
        <p:spPr>
          <a:xfrm>
            <a:off x="0" y="1872370"/>
            <a:ext cx="6705600" cy="2446800"/>
          </a:xfrm>
        </p:spPr>
        <p:txBody>
          <a:bodyPr anchor="ctr" anchorCtr="0"/>
          <a:lstStyle>
            <a:lvl1pPr>
              <a:defRPr sz="450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8E77574C-DBB6-4CDF-98C2-CB4940B31CA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FE878BF-2EF5-4003-9801-BCC555810277}"/>
              </a:ext>
            </a:extLst>
          </p:cNvPr>
          <p:cNvSpPr>
            <a:spLocks noGrp="1"/>
          </p:cNvSpPr>
          <p:nvPr>
            <p:ph type="dt" sz="half" idx="10"/>
          </p:nvPr>
        </p:nvSpPr>
        <p:spPr/>
        <p:txBody>
          <a:bodyPr/>
          <a:lstStyle/>
          <a:p>
            <a:fld id="{2AB48FB0-E021-49A0-B568-C37ECD3376B0}" type="datetime1">
              <a:rPr lang="fr-FR" smtClean="0"/>
              <a:t>10/02/2025</a:t>
            </a:fld>
            <a:endParaRPr lang="fr-FR"/>
          </a:p>
        </p:txBody>
      </p:sp>
      <p:sp>
        <p:nvSpPr>
          <p:cNvPr id="5" name="Espace réservé du pied de page 4">
            <a:extLst>
              <a:ext uri="{FF2B5EF4-FFF2-40B4-BE49-F238E27FC236}">
                <a16:creationId xmlns:a16="http://schemas.microsoft.com/office/drawing/2014/main" id="{D742AE6F-E9AE-4476-A584-4DF7ABEB0A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49CFA6-6363-4565-B64D-727AF35DD4C1}"/>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7" name="Google Shape;10;p1">
            <a:extLst>
              <a:ext uri="{FF2B5EF4-FFF2-40B4-BE49-F238E27FC236}">
                <a16:creationId xmlns:a16="http://schemas.microsoft.com/office/drawing/2014/main" id="{5E2E0D81-643D-4749-9825-BE825855FF5E}"/>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8" name="Google Shape;11;p1" descr="Logo">
            <a:extLst>
              <a:ext uri="{FF2B5EF4-FFF2-40B4-BE49-F238E27FC236}">
                <a16:creationId xmlns:a16="http://schemas.microsoft.com/office/drawing/2014/main" id="{CF01F666-1EC4-4B3B-BE75-787CC1A6BF13}"/>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9" name="Google Shape;12;p1">
            <a:extLst>
              <a:ext uri="{FF2B5EF4-FFF2-40B4-BE49-F238E27FC236}">
                <a16:creationId xmlns:a16="http://schemas.microsoft.com/office/drawing/2014/main" id="{799FB657-F6CF-424B-9C64-FF37504C06A2}"/>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3" name="Espace réservé du texte 12">
            <a:extLst>
              <a:ext uri="{FF2B5EF4-FFF2-40B4-BE49-F238E27FC236}">
                <a16:creationId xmlns:a16="http://schemas.microsoft.com/office/drawing/2014/main" id="{3D2D84B5-BAF3-42EA-8379-9C2A8B67D4A9}"/>
              </a:ext>
            </a:extLst>
          </p:cNvPr>
          <p:cNvSpPr>
            <a:spLocks noGrp="1"/>
          </p:cNvSpPr>
          <p:nvPr>
            <p:ph type="body" sz="quarter" idx="13" hasCustomPrompt="1"/>
          </p:nvPr>
        </p:nvSpPr>
        <p:spPr>
          <a:xfrm>
            <a:off x="5727699" y="-1272"/>
            <a:ext cx="2411413" cy="290512"/>
          </a:xfrm>
        </p:spPr>
        <p:txBody>
          <a:bodyPr anchor="ctr">
            <a:noAutofit/>
          </a:bodyPr>
          <a:lstStyle>
            <a:lvl1pPr marL="0" indent="0" algn="ctr">
              <a:buNone/>
              <a:defRPr sz="1050"/>
            </a:lvl1pPr>
            <a:lvl2pPr>
              <a:defRPr sz="1200"/>
            </a:lvl2pPr>
            <a:lvl3pPr>
              <a:defRPr sz="1200"/>
            </a:lvl3pPr>
            <a:lvl4pPr>
              <a:defRPr sz="1200"/>
            </a:lvl4pPr>
            <a:lvl5pPr>
              <a:defRPr sz="1200"/>
            </a:lvl5pPr>
          </a:lstStyle>
          <a:p>
            <a:r>
              <a:rPr lang="fr-FR"/>
              <a:t>BS du 24 janvier 2024</a:t>
            </a:r>
          </a:p>
        </p:txBody>
      </p:sp>
    </p:spTree>
    <p:extLst>
      <p:ext uri="{BB962C8B-B14F-4D97-AF65-F5344CB8AC3E}">
        <p14:creationId xmlns:p14="http://schemas.microsoft.com/office/powerpoint/2010/main" val="33077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titre avec photo">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3492000" y="2808000"/>
            <a:ext cx="5366992" cy="1152128"/>
          </a:xfrm>
          <a:prstGeom prst="rect">
            <a:avLst/>
          </a:prstGeom>
        </p:spPr>
        <p:txBody>
          <a:bodyPr anchor="ctr"/>
          <a:lstStyle>
            <a:lvl1pPr algn="l" defTabSz="914400" rtl="0" eaLnBrk="1" fontAlgn="auto" latinLnBrk="0" hangingPunct="1">
              <a:spcBef>
                <a:spcPct val="0"/>
              </a:spcBef>
              <a:spcAft>
                <a:spcPts val="0"/>
              </a:spcAft>
              <a:buNone/>
              <a:defRPr lang="fr-FR" sz="47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a:t>
            </a:r>
          </a:p>
        </p:txBody>
      </p:sp>
      <p:sp>
        <p:nvSpPr>
          <p:cNvPr id="5" name="Espace réservé du texte 1"/>
          <p:cNvSpPr>
            <a:spLocks noGrp="1"/>
          </p:cNvSpPr>
          <p:nvPr>
            <p:ph type="body" sz="quarter" idx="14" hasCustomPrompt="1"/>
          </p:nvPr>
        </p:nvSpPr>
        <p:spPr>
          <a:xfrm>
            <a:off x="3492001" y="4610555"/>
            <a:ext cx="5400480" cy="690653"/>
          </a:xfrm>
          <a:prstGeom prst="rect">
            <a:avLst/>
          </a:prstGeom>
        </p:spPr>
        <p:txBody>
          <a:bodyPr/>
          <a:lstStyle>
            <a:lvl1pPr marL="0" indent="0" algn="l" defTabSz="914400" rtl="0" eaLnBrk="1" fontAlgn="auto" latinLnBrk="0" hangingPunct="1">
              <a:spcBef>
                <a:spcPct val="0"/>
              </a:spcBef>
              <a:spcAft>
                <a:spcPts val="0"/>
              </a:spcAft>
              <a:buNone/>
              <a:defRPr lang="fr-FR" sz="1400" b="1" i="0" kern="1200" cap="none"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Sous-titre</a:t>
            </a:r>
          </a:p>
        </p:txBody>
      </p:sp>
      <p:sp>
        <p:nvSpPr>
          <p:cNvPr id="9" name="Espace réservé du texte 8"/>
          <p:cNvSpPr>
            <a:spLocks noGrp="1"/>
          </p:cNvSpPr>
          <p:nvPr>
            <p:ph type="body" sz="quarter" idx="15" hasCustomPrompt="1"/>
          </p:nvPr>
        </p:nvSpPr>
        <p:spPr>
          <a:xfrm>
            <a:off x="7578448" y="5785555"/>
            <a:ext cx="1355229" cy="309322"/>
          </a:xfrm>
          <a:prstGeom prst="rect">
            <a:avLst/>
          </a:prstGeom>
        </p:spPr>
        <p:txBody>
          <a:bodyPr anchor="ctr"/>
          <a:lstStyle>
            <a:lvl1pPr marL="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r" defTabSz="914400" rtl="0" eaLnBrk="1" fontAlgn="auto" latinLnBrk="0" hangingPunct="1">
              <a:spcBef>
                <a:spcPct val="0"/>
              </a:spcBef>
              <a:spcAft>
                <a:spcPts val="0"/>
              </a:spcAft>
              <a:buNone/>
              <a:defRPr lang="fr-FR" sz="900" b="1" i="0" kern="1200" cap="all" baseline="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r" defTabSz="914400" rtl="0" eaLnBrk="1" fontAlgn="auto" latinLnBrk="0" hangingPunct="1">
              <a:spcBef>
                <a:spcPct val="0"/>
              </a:spcBef>
              <a:spcAft>
                <a:spcPts val="0"/>
              </a:spcAft>
              <a:buNone/>
              <a:defRPr lang="fr-FR" sz="900" b="1" i="0" kern="1200" cap="all"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err="1"/>
              <a:t>dATE</a:t>
            </a:r>
            <a:endParaRPr lang="fr-FR"/>
          </a:p>
        </p:txBody>
      </p:sp>
      <p:sp>
        <p:nvSpPr>
          <p:cNvPr id="14" name="Espace réservé du texte 13"/>
          <p:cNvSpPr>
            <a:spLocks noGrp="1"/>
          </p:cNvSpPr>
          <p:nvPr>
            <p:ph type="body" sz="quarter" idx="16" hasCustomPrompt="1"/>
          </p:nvPr>
        </p:nvSpPr>
        <p:spPr>
          <a:xfrm>
            <a:off x="3545999" y="6190238"/>
            <a:ext cx="5346481" cy="261610"/>
          </a:xfrm>
          <a:prstGeom prst="rect">
            <a:avLst/>
          </a:prstGeom>
        </p:spPr>
        <p:txBody>
          <a:bodyPr anchor="ctr"/>
          <a:lstStyle>
            <a:lvl1pPr marL="0" indent="0" algn="l" rtl="0" eaLnBrk="0" fontAlgn="base" hangingPunct="0">
              <a:spcBef>
                <a:spcPct val="0"/>
              </a:spcBef>
              <a:spcAft>
                <a:spcPct val="0"/>
              </a:spcAft>
              <a:buNone/>
              <a:defRPr lang="fr-FR" sz="1100" b="1" kern="1200" baseline="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lgn="l" rtl="0" eaLnBrk="0" fontAlgn="base" hangingPunct="0">
              <a:spcBef>
                <a:spcPct val="0"/>
              </a:spcBef>
              <a:spcAft>
                <a:spcPct val="0"/>
              </a:spcAft>
              <a:defRPr lang="fr-FR" sz="11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lgn="l" rtl="0" eaLnBrk="0" fontAlgn="base" hangingPunct="0">
              <a:spcBef>
                <a:spcPct val="0"/>
              </a:spcBef>
              <a:spcAft>
                <a:spcPct val="0"/>
              </a:spcAft>
              <a:defRPr lang="fr-FR" sz="11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Version</a:t>
            </a:r>
          </a:p>
        </p:txBody>
      </p:sp>
      <p:sp>
        <p:nvSpPr>
          <p:cNvPr id="4" name="Espace réservé pour une image  3"/>
          <p:cNvSpPr>
            <a:spLocks noGrp="1" noChangeAspect="1"/>
          </p:cNvSpPr>
          <p:nvPr>
            <p:ph type="pic" sz="quarter" idx="17" hasCustomPrompt="1"/>
          </p:nvPr>
        </p:nvSpPr>
        <p:spPr>
          <a:xfrm>
            <a:off x="3563888" y="1726200"/>
            <a:ext cx="900000" cy="900000"/>
          </a:xfrm>
          <a:prstGeom prst="rect">
            <a:avLst/>
          </a:prstGeom>
        </p:spPr>
        <p:txBody>
          <a:bodyPr anchor="ctr"/>
          <a:lstStyle>
            <a:lvl1pPr marL="0" indent="0" algn="ctr">
              <a:buNone/>
              <a:defRPr sz="1600" i="1" baseline="0"/>
            </a:lvl1pPr>
          </a:lstStyle>
          <a:p>
            <a:r>
              <a:rPr lang="fr-FR"/>
              <a:t>Insérer un </a:t>
            </a:r>
            <a:r>
              <a:rPr lang="fr-FR" err="1"/>
              <a:t>picto</a:t>
            </a:r>
            <a:r>
              <a:rPr lang="fr-FR"/>
              <a:t> ici</a:t>
            </a:r>
          </a:p>
        </p:txBody>
      </p:sp>
      <p:sp>
        <p:nvSpPr>
          <p:cNvPr id="10" name="Espace réservé pour une image  3"/>
          <p:cNvSpPr>
            <a:spLocks noGrp="1"/>
          </p:cNvSpPr>
          <p:nvPr>
            <p:ph type="pic" sz="quarter" idx="18" hasCustomPrompt="1"/>
          </p:nvPr>
        </p:nvSpPr>
        <p:spPr>
          <a:xfrm>
            <a:off x="477900" y="1543118"/>
            <a:ext cx="2437198" cy="5004000"/>
          </a:xfrm>
          <a:prstGeom prst="rect">
            <a:avLst/>
          </a:prstGeom>
        </p:spPr>
        <p:txBody>
          <a:bodyPr anchor="ctr"/>
          <a:lstStyle>
            <a:lvl1pPr marL="0" indent="0" algn="ctr">
              <a:buNone/>
              <a:defRPr sz="2000" i="1"/>
            </a:lvl1pPr>
          </a:lstStyle>
          <a:p>
            <a:r>
              <a:rPr lang="fr-FR"/>
              <a:t>Insérer une image ici</a:t>
            </a:r>
          </a:p>
        </p:txBody>
      </p:sp>
      <p:pic>
        <p:nvPicPr>
          <p:cNvPr id="12" name="Image 11">
            <a:extLst>
              <a:ext uri="{FF2B5EF4-FFF2-40B4-BE49-F238E27FC236}">
                <a16:creationId xmlns:a16="http://schemas.microsoft.com/office/drawing/2014/main" id="{D081949E-AA5E-7D56-DE85-22116E31DF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7900" y="324479"/>
            <a:ext cx="2437198" cy="1218599"/>
          </a:xfrm>
          <a:prstGeom prst="rect">
            <a:avLst/>
          </a:prstGeom>
        </p:spPr>
      </p:pic>
    </p:spTree>
    <p:extLst>
      <p:ext uri="{BB962C8B-B14F-4D97-AF65-F5344CB8AC3E}">
        <p14:creationId xmlns:p14="http://schemas.microsoft.com/office/powerpoint/2010/main" val="156369134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E186B-7F38-40A9-BF21-7AB7BFC78BB7}"/>
              </a:ext>
            </a:extLst>
          </p:cNvPr>
          <p:cNvSpPr>
            <a:spLocks noGrp="1"/>
          </p:cNvSpPr>
          <p:nvPr>
            <p:ph type="title"/>
          </p:nvPr>
        </p:nvSpPr>
        <p:spPr>
          <a:xfrm>
            <a:off x="395994" y="523035"/>
            <a:ext cx="7886700" cy="504872"/>
          </a:xfrm>
        </p:spPr>
        <p:txBody>
          <a:bodyPr>
            <a:noAutofit/>
          </a:bodyPr>
          <a:lstStyle>
            <a:lvl1pPr>
              <a:defRPr sz="2000" b="1">
                <a:solidFill>
                  <a:srgbClr val="961B2E"/>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fld id="{2373F375-F3B0-4E67-9D73-F73A28085456}" type="datetime1">
              <a:rPr lang="fr-FR" smtClean="0"/>
              <a:t>10/02/2025</a:t>
            </a:fld>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7" name="Google Shape;10;p1">
            <a:extLst>
              <a:ext uri="{FF2B5EF4-FFF2-40B4-BE49-F238E27FC236}">
                <a16:creationId xmlns:a16="http://schemas.microsoft.com/office/drawing/2014/main" id="{7660CC7C-F812-43B1-BE3E-008FBCDB2E19}"/>
              </a:ext>
            </a:extLst>
          </p:cNvPr>
          <p:cNvSpPr txBox="1"/>
          <p:nvPr userDrawn="1"/>
        </p:nvSpPr>
        <p:spPr>
          <a:xfrm>
            <a:off x="8113712" y="6350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8" name="Google Shape;11;p1" descr="Logo">
            <a:extLst>
              <a:ext uri="{FF2B5EF4-FFF2-40B4-BE49-F238E27FC236}">
                <a16:creationId xmlns:a16="http://schemas.microsoft.com/office/drawing/2014/main" id="{B9409394-4B6E-409A-8775-E84B542DF832}"/>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6988" y="25638"/>
            <a:ext cx="884237" cy="290512"/>
          </a:xfrm>
          <a:prstGeom prst="rect">
            <a:avLst/>
          </a:prstGeom>
          <a:noFill/>
          <a:ln>
            <a:noFill/>
          </a:ln>
        </p:spPr>
      </p:pic>
      <p:sp>
        <p:nvSpPr>
          <p:cNvPr id="9" name="Google Shape;12;p1">
            <a:extLst>
              <a:ext uri="{FF2B5EF4-FFF2-40B4-BE49-F238E27FC236}">
                <a16:creationId xmlns:a16="http://schemas.microsoft.com/office/drawing/2014/main" id="{2FD833FE-C9B4-410C-B8A7-CB34C9BCB88A}"/>
              </a:ext>
            </a:extLst>
          </p:cNvPr>
          <p:cNvSpPr txBox="1"/>
          <p:nvPr userDrawn="1"/>
        </p:nvSpPr>
        <p:spPr>
          <a:xfrm>
            <a:off x="952500" y="89137"/>
            <a:ext cx="550545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1" name="Google Shape;308;p39">
            <a:extLst>
              <a:ext uri="{FF2B5EF4-FFF2-40B4-BE49-F238E27FC236}">
                <a16:creationId xmlns:a16="http://schemas.microsoft.com/office/drawing/2014/main" id="{57AD135F-FCF1-46FE-8B2F-BA898FE49ECB}"/>
              </a:ext>
            </a:extLst>
          </p:cNvPr>
          <p:cNvSpPr txBox="1"/>
          <p:nvPr userDrawn="1"/>
        </p:nvSpPr>
        <p:spPr>
          <a:xfrm>
            <a:off x="0" y="712798"/>
            <a:ext cx="368400" cy="157200"/>
          </a:xfrm>
          <a:prstGeom prst="rect">
            <a:avLst/>
          </a:prstGeom>
          <a:solidFill>
            <a:srgbClr val="134399"/>
          </a:solidFill>
          <a:ln>
            <a:noFill/>
          </a:ln>
          <a:effectLst>
            <a:outerShdw blurRad="63500" dist="23000" dir="5400000">
              <a:srgbClr val="808080">
                <a:alpha val="34900"/>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2" name="Espace réservé du texte 12">
            <a:extLst>
              <a:ext uri="{FF2B5EF4-FFF2-40B4-BE49-F238E27FC236}">
                <a16:creationId xmlns:a16="http://schemas.microsoft.com/office/drawing/2014/main" id="{A69C66AF-2E58-4B05-91EF-64568CD39102}"/>
              </a:ext>
            </a:extLst>
          </p:cNvPr>
          <p:cNvSpPr>
            <a:spLocks noGrp="1"/>
          </p:cNvSpPr>
          <p:nvPr>
            <p:ph type="body" sz="quarter" idx="13" hasCustomPrompt="1"/>
          </p:nvPr>
        </p:nvSpPr>
        <p:spPr>
          <a:xfrm>
            <a:off x="6457950" y="25318"/>
            <a:ext cx="1655762" cy="290512"/>
          </a:xfrm>
        </p:spPr>
        <p:txBody>
          <a:bodyPr anchor="ctr">
            <a:noAutofit/>
          </a:bodyPr>
          <a:lstStyle>
            <a:lvl1pPr marL="0" indent="0" algn="ctr">
              <a:buNone/>
              <a:defRPr sz="1050"/>
            </a:lvl1pPr>
            <a:lvl2pPr>
              <a:defRPr sz="1200"/>
            </a:lvl2pPr>
            <a:lvl3pPr>
              <a:defRPr sz="1200"/>
            </a:lvl3pPr>
            <a:lvl4pPr>
              <a:defRPr sz="1200"/>
            </a:lvl4pPr>
            <a:lvl5pPr>
              <a:defRPr sz="1200"/>
            </a:lvl5pPr>
          </a:lstStyle>
          <a:p>
            <a:pPr algn="ctr">
              <a:buClr>
                <a:schemeClr val="dk1"/>
              </a:buClr>
              <a:buSzPts val="1100"/>
            </a:pPr>
            <a:r>
              <a:rPr lang="en-US" sz="1050">
                <a:solidFill>
                  <a:schemeClr val="tx1"/>
                </a:solidFill>
                <a:latin typeface="Monda"/>
                <a:ea typeface="Monda"/>
                <a:cs typeface="Monda"/>
                <a:sym typeface="Monda"/>
              </a:rPr>
              <a:t>CS du 20 </a:t>
            </a:r>
            <a:r>
              <a:rPr lang="en-US" sz="1050" err="1">
                <a:solidFill>
                  <a:schemeClr val="tx1"/>
                </a:solidFill>
                <a:latin typeface="Monda"/>
                <a:ea typeface="Monda"/>
                <a:cs typeface="Monda"/>
                <a:sym typeface="Monda"/>
              </a:rPr>
              <a:t>décembre</a:t>
            </a:r>
            <a:r>
              <a:rPr lang="en-US" sz="1050">
                <a:solidFill>
                  <a:schemeClr val="tx1"/>
                </a:solidFill>
                <a:latin typeface="Monda"/>
                <a:ea typeface="Monda"/>
                <a:cs typeface="Monda"/>
                <a:sym typeface="Monda"/>
              </a:rPr>
              <a:t> 2023</a:t>
            </a:r>
            <a:endParaRPr lang="en-US" sz="1050">
              <a:solidFill>
                <a:schemeClr val="tx1"/>
              </a:solidFill>
            </a:endParaRPr>
          </a:p>
        </p:txBody>
      </p:sp>
    </p:spTree>
    <p:extLst>
      <p:ext uri="{BB962C8B-B14F-4D97-AF65-F5344CB8AC3E}">
        <p14:creationId xmlns:p14="http://schemas.microsoft.com/office/powerpoint/2010/main" val="34514011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074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45AA12-23A9-4719-991B-7E6BEBE307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94C1003-E84D-4133-96BB-DFDCBCD7E07F}"/>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BED09AA-9F0F-4717-BF8C-8CFAC87E1FC0}"/>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C5AD525-DF6A-4385-978F-BB716A0871EC}"/>
              </a:ext>
            </a:extLst>
          </p:cNvPr>
          <p:cNvSpPr>
            <a:spLocks noGrp="1"/>
          </p:cNvSpPr>
          <p:nvPr>
            <p:ph type="dt" sz="half" idx="10"/>
          </p:nvPr>
        </p:nvSpPr>
        <p:spPr/>
        <p:txBody>
          <a:bodyPr/>
          <a:lstStyle/>
          <a:p>
            <a:fld id="{F320271B-9DB3-480D-BCA4-F86A31B021B2}" type="datetime1">
              <a:rPr lang="fr-FR" smtClean="0"/>
              <a:t>10/02/2025</a:t>
            </a:fld>
            <a:endParaRPr lang="fr-FR"/>
          </a:p>
        </p:txBody>
      </p:sp>
      <p:sp>
        <p:nvSpPr>
          <p:cNvPr id="6" name="Espace réservé du pied de page 5">
            <a:extLst>
              <a:ext uri="{FF2B5EF4-FFF2-40B4-BE49-F238E27FC236}">
                <a16:creationId xmlns:a16="http://schemas.microsoft.com/office/drawing/2014/main" id="{D92C48FC-09BC-4482-9CF1-3424CBAD99E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B2A0D8-D4DD-47AC-8B9C-6026E946DBD2}"/>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8976365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874B7-92B3-434C-9102-81897ACBC773}"/>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23BC132-45E3-4056-82B7-ADA84C85D77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351AE77-8503-430B-B4CD-A455FBBC6C6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C3C7D6B-A712-43DF-A2DC-A6D8512F26A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D89A9B8-D583-41E2-99C2-804DD2204B1A}"/>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795385E-126C-41C7-A01C-BCC224202A55}"/>
              </a:ext>
            </a:extLst>
          </p:cNvPr>
          <p:cNvSpPr>
            <a:spLocks noGrp="1"/>
          </p:cNvSpPr>
          <p:nvPr>
            <p:ph type="dt" sz="half" idx="10"/>
          </p:nvPr>
        </p:nvSpPr>
        <p:spPr/>
        <p:txBody>
          <a:bodyPr/>
          <a:lstStyle/>
          <a:p>
            <a:fld id="{37B121F9-4CB5-48CD-ADC1-3F40A56D348A}" type="datetime1">
              <a:rPr lang="fr-FR" smtClean="0"/>
              <a:t>10/02/2025</a:t>
            </a:fld>
            <a:endParaRPr lang="fr-FR"/>
          </a:p>
        </p:txBody>
      </p:sp>
      <p:sp>
        <p:nvSpPr>
          <p:cNvPr id="8" name="Espace réservé du pied de page 7">
            <a:extLst>
              <a:ext uri="{FF2B5EF4-FFF2-40B4-BE49-F238E27FC236}">
                <a16:creationId xmlns:a16="http://schemas.microsoft.com/office/drawing/2014/main" id="{8AEE7AB5-6876-4CBB-A2F3-C7E1B0ABDDA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5359672-FA14-4005-AC85-5C9F72357AFB}"/>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19409724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20065FA-B2D0-4623-A1A6-6172A40A4C4A}"/>
              </a:ext>
            </a:extLst>
          </p:cNvPr>
          <p:cNvSpPr>
            <a:spLocks noGrp="1"/>
          </p:cNvSpPr>
          <p:nvPr>
            <p:ph type="dt" sz="half" idx="10"/>
          </p:nvPr>
        </p:nvSpPr>
        <p:spPr/>
        <p:txBody>
          <a:bodyPr/>
          <a:lstStyle/>
          <a:p>
            <a:fld id="{98C430C9-EE1E-4C4A-A88D-467A9C2AE725}" type="datetime1">
              <a:rPr lang="fr-FR" smtClean="0"/>
              <a:t>10/02/2025</a:t>
            </a:fld>
            <a:endParaRPr lang="fr-FR"/>
          </a:p>
        </p:txBody>
      </p:sp>
      <p:sp>
        <p:nvSpPr>
          <p:cNvPr id="4" name="Espace réservé du pied de page 3">
            <a:extLst>
              <a:ext uri="{FF2B5EF4-FFF2-40B4-BE49-F238E27FC236}">
                <a16:creationId xmlns:a16="http://schemas.microsoft.com/office/drawing/2014/main" id="{91D675C1-EC59-4EEA-9916-DB9365E0FC4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62104EF-C5D2-4996-8E6A-FBBA667DE429}"/>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6" name="Espace réservé de la date 1">
            <a:extLst>
              <a:ext uri="{FF2B5EF4-FFF2-40B4-BE49-F238E27FC236}">
                <a16:creationId xmlns:a16="http://schemas.microsoft.com/office/drawing/2014/main" id="{E5BFA12D-43CD-422E-8B84-03B196000617}"/>
              </a:ext>
            </a:extLst>
          </p:cNvPr>
          <p:cNvSpPr txBox="1">
            <a:spLocks/>
          </p:cNvSpPr>
          <p:nvPr userDrawn="1"/>
        </p:nvSpPr>
        <p:spPr>
          <a:xfrm>
            <a:off x="628650" y="6356351"/>
            <a:ext cx="2057400" cy="365125"/>
          </a:xfrm>
          <a:prstGeom prst="rect">
            <a:avLst/>
          </a:prstGeom>
        </p:spPr>
        <p:txBody>
          <a:bodyPr vert="horz" lIns="91440" tIns="45720" rIns="91440" bIns="45720" rtlCol="0" anchor="ctr"/>
          <a:lstStyle>
            <a:defPPr>
              <a:defRPr lang="fr-F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52EE0C-8E4B-410E-ADC9-186366BB05F4}" type="datetimeFigureOut">
              <a:rPr lang="fr-FR" smtClean="0"/>
              <a:pPr/>
              <a:t>10/02/2025</a:t>
            </a:fld>
            <a:endParaRPr lang="fr-FR"/>
          </a:p>
        </p:txBody>
      </p:sp>
      <p:sp>
        <p:nvSpPr>
          <p:cNvPr id="7" name="Espace réservé du numéro de diapositive 3">
            <a:extLst>
              <a:ext uri="{FF2B5EF4-FFF2-40B4-BE49-F238E27FC236}">
                <a16:creationId xmlns:a16="http://schemas.microsoft.com/office/drawing/2014/main" id="{01081D74-864D-432C-B6EF-AE3B896F02B8}"/>
              </a:ext>
            </a:extLst>
          </p:cNvPr>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9DF981-C277-4BD7-B90D-03A39C1D235D}" type="slidenum">
              <a:rPr lang="fr-FR" smtClean="0"/>
              <a:pPr/>
              <a:t>‹N°›</a:t>
            </a:fld>
            <a:endParaRPr lang="fr-FR"/>
          </a:p>
        </p:txBody>
      </p:sp>
      <p:sp>
        <p:nvSpPr>
          <p:cNvPr id="8" name="Google Shape;314;p40">
            <a:extLst>
              <a:ext uri="{FF2B5EF4-FFF2-40B4-BE49-F238E27FC236}">
                <a16:creationId xmlns:a16="http://schemas.microsoft.com/office/drawing/2014/main" id="{7F09A5ED-BD96-43BB-BF8B-212060DBEE1F}"/>
              </a:ext>
            </a:extLst>
          </p:cNvPr>
          <p:cNvSpPr txBox="1"/>
          <p:nvPr userDrawn="1"/>
        </p:nvSpPr>
        <p:spPr>
          <a:xfrm rot="10800000" flipH="1">
            <a:off x="1" y="6767520"/>
            <a:ext cx="9144000" cy="90487"/>
          </a:xfrm>
          <a:prstGeom prst="rect">
            <a:avLst/>
          </a:prstGeom>
          <a:solidFill>
            <a:srgbClr val="134399"/>
          </a:solidFill>
          <a:ln w="9525" cap="flat" cmpd="sng">
            <a:solidFill>
              <a:srgbClr val="4A7EBB"/>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9" name="Google Shape;315;p40">
            <a:extLst>
              <a:ext uri="{FF2B5EF4-FFF2-40B4-BE49-F238E27FC236}">
                <a16:creationId xmlns:a16="http://schemas.microsoft.com/office/drawing/2014/main" id="{C4E10763-1D06-43AD-98AC-B7FC665FF2C6}"/>
              </a:ext>
            </a:extLst>
          </p:cNvPr>
          <p:cNvSpPr txBox="1"/>
          <p:nvPr userDrawn="1"/>
        </p:nvSpPr>
        <p:spPr>
          <a:xfrm>
            <a:off x="2143125" y="5558765"/>
            <a:ext cx="4826000" cy="1042287"/>
          </a:xfrm>
          <a:prstGeom prst="rect">
            <a:avLst/>
          </a:prstGeom>
          <a:noFill/>
          <a:ln>
            <a:noFill/>
          </a:ln>
        </p:spPr>
        <p:txBody>
          <a:bodyPr spcFirstLastPara="1" wrap="square" lIns="91425" tIns="45700" rIns="91425" bIns="45700" anchor="t" anchorCtr="0">
            <a:noAutofit/>
          </a:bodyPr>
          <a:lstStyle/>
          <a:p>
            <a:pPr algn="ctr">
              <a:buClr>
                <a:srgbClr val="404040"/>
              </a:buClr>
              <a:buSzPts val="1400"/>
            </a:pPr>
            <a:r>
              <a:rPr lang="en-US" sz="1200">
                <a:solidFill>
                  <a:srgbClr val="404040"/>
                </a:solidFill>
                <a:latin typeface="Helvetica Neue"/>
                <a:ea typeface="Helvetica Neue"/>
                <a:cs typeface="Helvetica Neue"/>
                <a:sym typeface="Helvetica Neue"/>
              </a:rPr>
              <a:t>44 avenue Marcelin Berthelot - 38100 Grenoble</a:t>
            </a:r>
            <a:endParaRPr sz="1600"/>
          </a:p>
          <a:p>
            <a:pPr algn="ctr">
              <a:buClr>
                <a:srgbClr val="404040"/>
              </a:buClr>
              <a:buSzPts val="1400"/>
            </a:pPr>
            <a:r>
              <a:rPr lang="en-US" sz="1200">
                <a:solidFill>
                  <a:srgbClr val="404040"/>
                </a:solidFill>
                <a:latin typeface="Helvetica Neue"/>
                <a:ea typeface="Helvetica Neue"/>
                <a:cs typeface="Helvetica Neue"/>
                <a:sym typeface="Helvetica Neue"/>
              </a:rPr>
              <a:t>Tél. 04 76 28 86 39</a:t>
            </a:r>
            <a:endParaRPr lang="fr-FR" sz="1600"/>
          </a:p>
          <a:p>
            <a:pPr algn="ctr">
              <a:buClr>
                <a:srgbClr val="404040"/>
              </a:buClr>
              <a:buSzPts val="1400"/>
            </a:pPr>
            <a:r>
              <a:rPr lang="fr-FR" sz="1200" i="1">
                <a:solidFill>
                  <a:srgbClr val="404040"/>
                </a:solidFill>
                <a:latin typeface="Helvetica Neue"/>
                <a:ea typeface="Helvetica Neue"/>
                <a:cs typeface="Helvetica Neue"/>
                <a:sym typeface="Helvetica Neue"/>
              </a:rPr>
              <a:t>epscot@scot-region-grenoble.org</a:t>
            </a:r>
            <a:endParaRPr lang="fr-FR" sz="1600"/>
          </a:p>
          <a:p>
            <a:pPr algn="ctr">
              <a:buClr>
                <a:srgbClr val="961B2E"/>
              </a:buClr>
              <a:buSzPts val="1600"/>
            </a:pPr>
            <a:r>
              <a:rPr lang="en-US" sz="1400" b="1">
                <a:solidFill>
                  <a:srgbClr val="961B2E"/>
                </a:solidFill>
                <a:latin typeface="Helvetica Neue"/>
                <a:ea typeface="Helvetica Neue"/>
                <a:cs typeface="Helvetica Neue"/>
                <a:sym typeface="Helvetica Neue"/>
              </a:rPr>
              <a:t>www.scot-region-grenoble.org</a:t>
            </a:r>
            <a:endParaRPr sz="1600"/>
          </a:p>
          <a:p>
            <a:endParaRPr sz="1400" b="1">
              <a:solidFill>
                <a:srgbClr val="961B2E"/>
              </a:solidFill>
              <a:latin typeface="Helvetica Neue"/>
              <a:ea typeface="Helvetica Neue"/>
              <a:cs typeface="Helvetica Neue"/>
              <a:sym typeface="Helvetica Neue"/>
            </a:endParaRPr>
          </a:p>
        </p:txBody>
      </p:sp>
      <p:pic>
        <p:nvPicPr>
          <p:cNvPr id="10" name="Image 9">
            <a:extLst>
              <a:ext uri="{FF2B5EF4-FFF2-40B4-BE49-F238E27FC236}">
                <a16:creationId xmlns:a16="http://schemas.microsoft.com/office/drawing/2014/main" id="{E06FA910-FF51-4600-8347-4B76BA80C1D1}"/>
              </a:ext>
            </a:extLst>
          </p:cNvPr>
          <p:cNvPicPr>
            <a:picLocks noChangeAspect="1"/>
          </p:cNvPicPr>
          <p:nvPr userDrawn="1"/>
        </p:nvPicPr>
        <p:blipFill>
          <a:blip r:embed="rId2"/>
          <a:stretch>
            <a:fillRect/>
          </a:stretch>
        </p:blipFill>
        <p:spPr>
          <a:xfrm>
            <a:off x="1672955" y="2060799"/>
            <a:ext cx="5766339" cy="1578733"/>
          </a:xfrm>
          <a:prstGeom prst="rect">
            <a:avLst/>
          </a:prstGeom>
        </p:spPr>
      </p:pic>
      <p:sp>
        <p:nvSpPr>
          <p:cNvPr id="11" name="Google Shape;10;p1">
            <a:extLst>
              <a:ext uri="{FF2B5EF4-FFF2-40B4-BE49-F238E27FC236}">
                <a16:creationId xmlns:a16="http://schemas.microsoft.com/office/drawing/2014/main" id="{1E23AD80-8F37-4025-AA4A-CC06998C43F2}"/>
              </a:ext>
            </a:extLst>
          </p:cNvPr>
          <p:cNvSpPr txBox="1"/>
          <p:nvPr userDrawn="1"/>
        </p:nvSpPr>
        <p:spPr>
          <a:xfrm>
            <a:off x="8113712" y="6350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2" name="Google Shape;11;p1" descr="Logo">
            <a:extLst>
              <a:ext uri="{FF2B5EF4-FFF2-40B4-BE49-F238E27FC236}">
                <a16:creationId xmlns:a16="http://schemas.microsoft.com/office/drawing/2014/main" id="{3912A06C-EB13-40C0-8438-DE75990E6E1D}"/>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26988" y="25638"/>
            <a:ext cx="884237" cy="290512"/>
          </a:xfrm>
          <a:prstGeom prst="rect">
            <a:avLst/>
          </a:prstGeom>
          <a:noFill/>
          <a:ln>
            <a:noFill/>
          </a:ln>
        </p:spPr>
      </p:pic>
      <p:sp>
        <p:nvSpPr>
          <p:cNvPr id="13" name="Google Shape;12;p1">
            <a:extLst>
              <a:ext uri="{FF2B5EF4-FFF2-40B4-BE49-F238E27FC236}">
                <a16:creationId xmlns:a16="http://schemas.microsoft.com/office/drawing/2014/main" id="{B63B379C-948E-4D8B-9AEC-D871BD8ACAC3}"/>
              </a:ext>
            </a:extLst>
          </p:cNvPr>
          <p:cNvSpPr txBox="1"/>
          <p:nvPr userDrawn="1"/>
        </p:nvSpPr>
        <p:spPr>
          <a:xfrm>
            <a:off x="952500" y="89137"/>
            <a:ext cx="550545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6" name="Espace réservé du texte 15">
            <a:extLst>
              <a:ext uri="{FF2B5EF4-FFF2-40B4-BE49-F238E27FC236}">
                <a16:creationId xmlns:a16="http://schemas.microsoft.com/office/drawing/2014/main" id="{8566D6C7-5560-4635-BF3B-898CB30A17E9}"/>
              </a:ext>
            </a:extLst>
          </p:cNvPr>
          <p:cNvSpPr>
            <a:spLocks noGrp="1"/>
          </p:cNvSpPr>
          <p:nvPr>
            <p:ph type="body" sz="quarter" idx="13" hasCustomPrompt="1"/>
          </p:nvPr>
        </p:nvSpPr>
        <p:spPr>
          <a:xfrm>
            <a:off x="6337300" y="25400"/>
            <a:ext cx="1854200" cy="365125"/>
          </a:xfrm>
        </p:spPr>
        <p:txBody>
          <a:bodyPr anchor="t" anchorCtr="0">
            <a:no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r>
              <a:rPr lang="fr-FR"/>
              <a:t>BS du 24 janvier 2024</a:t>
            </a:r>
          </a:p>
        </p:txBody>
      </p:sp>
    </p:spTree>
    <p:extLst>
      <p:ext uri="{BB962C8B-B14F-4D97-AF65-F5344CB8AC3E}">
        <p14:creationId xmlns:p14="http://schemas.microsoft.com/office/powerpoint/2010/main" val="13622694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850F90-F59A-44AF-9CEB-27D16C19B29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57DD33D4-0A16-44EE-B001-5F7067287A1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9378E21-75D0-4C70-A70D-40A19EFE405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5C2D94D-A3BD-4064-81D6-1F02836D65D7}"/>
              </a:ext>
            </a:extLst>
          </p:cNvPr>
          <p:cNvSpPr>
            <a:spLocks noGrp="1"/>
          </p:cNvSpPr>
          <p:nvPr>
            <p:ph type="dt" sz="half" idx="10"/>
          </p:nvPr>
        </p:nvSpPr>
        <p:spPr/>
        <p:txBody>
          <a:bodyPr/>
          <a:lstStyle/>
          <a:p>
            <a:fld id="{515A0DC4-E68D-4D98-A453-E096FA983FE7}" type="datetime1">
              <a:rPr lang="fr-FR" smtClean="0"/>
              <a:t>10/02/2025</a:t>
            </a:fld>
            <a:endParaRPr lang="fr-FR"/>
          </a:p>
        </p:txBody>
      </p:sp>
      <p:sp>
        <p:nvSpPr>
          <p:cNvPr id="6" name="Espace réservé du pied de page 5">
            <a:extLst>
              <a:ext uri="{FF2B5EF4-FFF2-40B4-BE49-F238E27FC236}">
                <a16:creationId xmlns:a16="http://schemas.microsoft.com/office/drawing/2014/main" id="{A7FC9119-BCD1-4E93-B53F-5D770D8AFD0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B058008-F66A-494F-AD11-239BB7A49EFB}"/>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19607622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05853D-35C7-49B0-A5A8-48F2CD06AF7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B05EAF14-4587-4149-A237-AF8D9AC010B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E01A9A63-D234-445F-87E9-FF76347557A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C667BA-AA50-4985-A8F0-13E458702066}"/>
              </a:ext>
            </a:extLst>
          </p:cNvPr>
          <p:cNvSpPr>
            <a:spLocks noGrp="1"/>
          </p:cNvSpPr>
          <p:nvPr>
            <p:ph type="dt" sz="half" idx="10"/>
          </p:nvPr>
        </p:nvSpPr>
        <p:spPr/>
        <p:txBody>
          <a:bodyPr/>
          <a:lstStyle/>
          <a:p>
            <a:fld id="{6AA0AE1A-1B69-41BE-A88F-683275F2B081}" type="datetime1">
              <a:rPr lang="fr-FR" smtClean="0"/>
              <a:t>10/02/2025</a:t>
            </a:fld>
            <a:endParaRPr lang="fr-FR"/>
          </a:p>
        </p:txBody>
      </p:sp>
      <p:sp>
        <p:nvSpPr>
          <p:cNvPr id="6" name="Espace réservé du pied de page 5">
            <a:extLst>
              <a:ext uri="{FF2B5EF4-FFF2-40B4-BE49-F238E27FC236}">
                <a16:creationId xmlns:a16="http://schemas.microsoft.com/office/drawing/2014/main" id="{0763AF54-806A-4C4A-8437-FACE63BACE2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9466528-9D67-4414-BCFC-B80E6BAD56B2}"/>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3258292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3A998B-F661-40E7-A97E-EA9E42DDDAB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DE39D07-B3BC-4A81-BC1C-DAAE68EA849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2272F4-6EF6-4B77-A39E-5D4D76830891}"/>
              </a:ext>
            </a:extLst>
          </p:cNvPr>
          <p:cNvSpPr>
            <a:spLocks noGrp="1"/>
          </p:cNvSpPr>
          <p:nvPr>
            <p:ph type="dt" sz="half" idx="10"/>
          </p:nvPr>
        </p:nvSpPr>
        <p:spPr/>
        <p:txBody>
          <a:bodyPr/>
          <a:lstStyle/>
          <a:p>
            <a:fld id="{CB37FED6-F523-48E9-84B4-8B2FC8694F0D}" type="datetime1">
              <a:rPr lang="fr-FR" smtClean="0"/>
              <a:t>10/02/2025</a:t>
            </a:fld>
            <a:endParaRPr lang="fr-FR"/>
          </a:p>
        </p:txBody>
      </p:sp>
      <p:sp>
        <p:nvSpPr>
          <p:cNvPr id="5" name="Espace réservé du pied de page 4">
            <a:extLst>
              <a:ext uri="{FF2B5EF4-FFF2-40B4-BE49-F238E27FC236}">
                <a16:creationId xmlns:a16="http://schemas.microsoft.com/office/drawing/2014/main" id="{7EF612BC-F213-4EB6-A91C-C26BB3F045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505615-B639-4831-9FA6-AF791B38E71A}"/>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41814037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C4EF0A6-2880-4526-A59A-A0E80E3371BC}"/>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BA4DAB9-14DF-46AE-944B-1F5075444EF6}"/>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9F7E6B-3725-49BD-A5D5-D22ACB2C6A3A}"/>
              </a:ext>
            </a:extLst>
          </p:cNvPr>
          <p:cNvSpPr>
            <a:spLocks noGrp="1"/>
          </p:cNvSpPr>
          <p:nvPr>
            <p:ph type="dt" sz="half" idx="10"/>
          </p:nvPr>
        </p:nvSpPr>
        <p:spPr/>
        <p:txBody>
          <a:bodyPr/>
          <a:lstStyle/>
          <a:p>
            <a:fld id="{A70F4F2A-D4E2-4805-9FC5-38BD83A93820}" type="datetime1">
              <a:rPr lang="fr-FR" smtClean="0"/>
              <a:t>10/02/2025</a:t>
            </a:fld>
            <a:endParaRPr lang="fr-FR"/>
          </a:p>
        </p:txBody>
      </p:sp>
      <p:sp>
        <p:nvSpPr>
          <p:cNvPr id="5" name="Espace réservé du pied de page 4">
            <a:extLst>
              <a:ext uri="{FF2B5EF4-FFF2-40B4-BE49-F238E27FC236}">
                <a16:creationId xmlns:a16="http://schemas.microsoft.com/office/drawing/2014/main" id="{70F6E6BD-A8D3-4425-99C5-3E521E4107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194DC6-1214-45E7-A684-EA1F75699844}"/>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18855402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12" name="Google Shape;10;p1">
            <a:extLst>
              <a:ext uri="{FF2B5EF4-FFF2-40B4-BE49-F238E27FC236}">
                <a16:creationId xmlns:a16="http://schemas.microsoft.com/office/drawing/2014/main" id="{6E26BFBA-730F-41DD-9242-8B7AFEA4A193}"/>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3" name="Google Shape;11;p1" descr="Logo">
            <a:extLst>
              <a:ext uri="{FF2B5EF4-FFF2-40B4-BE49-F238E27FC236}">
                <a16:creationId xmlns:a16="http://schemas.microsoft.com/office/drawing/2014/main" id="{7608F2FC-80A7-4570-A4DB-893F404E6620}"/>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14" name="Google Shape;12;p1">
            <a:extLst>
              <a:ext uri="{FF2B5EF4-FFF2-40B4-BE49-F238E27FC236}">
                <a16:creationId xmlns:a16="http://schemas.microsoft.com/office/drawing/2014/main" id="{71FA6D96-2888-4C26-B6A0-717388021900}"/>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5" name="Google Shape;13;p1">
            <a:extLst>
              <a:ext uri="{FF2B5EF4-FFF2-40B4-BE49-F238E27FC236}">
                <a16:creationId xmlns:a16="http://schemas.microsoft.com/office/drawing/2014/main" id="{D795DED8-D081-49DF-9F4F-0C650745554A}"/>
              </a:ext>
            </a:extLst>
          </p:cNvPr>
          <p:cNvSpPr txBox="1"/>
          <p:nvPr userDrawn="1"/>
        </p:nvSpPr>
        <p:spPr>
          <a:xfrm>
            <a:off x="5768975" y="34924"/>
            <a:ext cx="2327276" cy="250031"/>
          </a:xfrm>
          <a:prstGeom prst="rect">
            <a:avLst/>
          </a:prstGeom>
          <a:noFill/>
          <a:ln>
            <a:noFill/>
          </a:ln>
        </p:spPr>
        <p:txBody>
          <a:bodyPr spcFirstLastPara="1" wrap="square" lIns="91425" tIns="45700" rIns="91425" bIns="45700" anchor="t" anchorCtr="0">
            <a:noAutofit/>
          </a:bodyPr>
          <a:lstStyle/>
          <a:p>
            <a:pPr algn="ctr">
              <a:buClr>
                <a:schemeClr val="dk1"/>
              </a:buClr>
              <a:buSzPts val="1100"/>
            </a:pPr>
            <a:r>
              <a:rPr lang="en-US" sz="1000">
                <a:solidFill>
                  <a:schemeClr val="tx1"/>
                </a:solidFill>
                <a:latin typeface="Monda"/>
                <a:ea typeface="Monda"/>
                <a:cs typeface="Monda"/>
                <a:sym typeface="Monda"/>
              </a:rPr>
              <a:t>CS du 20 </a:t>
            </a:r>
            <a:r>
              <a:rPr lang="en-US" sz="1000" err="1">
                <a:solidFill>
                  <a:schemeClr val="tx1"/>
                </a:solidFill>
                <a:latin typeface="Monda"/>
                <a:ea typeface="Monda"/>
                <a:cs typeface="Monda"/>
                <a:sym typeface="Monda"/>
              </a:rPr>
              <a:t>décembre</a:t>
            </a:r>
            <a:r>
              <a:rPr lang="en-US" sz="1000">
                <a:solidFill>
                  <a:schemeClr val="tx1"/>
                </a:solidFill>
                <a:latin typeface="Monda"/>
                <a:ea typeface="Monda"/>
                <a:cs typeface="Monda"/>
                <a:sym typeface="Monda"/>
              </a:rPr>
              <a:t> 2023</a:t>
            </a:r>
            <a:endParaRPr lang="en-US" sz="1000">
              <a:solidFill>
                <a:schemeClr val="tx1"/>
              </a:solidFill>
            </a:endParaRPr>
          </a:p>
        </p:txBody>
      </p:sp>
      <p:sp>
        <p:nvSpPr>
          <p:cNvPr id="16" name="Rectangle 15">
            <a:extLst>
              <a:ext uri="{FF2B5EF4-FFF2-40B4-BE49-F238E27FC236}">
                <a16:creationId xmlns:a16="http://schemas.microsoft.com/office/drawing/2014/main" id="{D904E22A-8444-4A8D-8997-B8721BCC88C8}"/>
              </a:ext>
            </a:extLst>
          </p:cNvPr>
          <p:cNvSpPr>
            <a:spLocks noChangeArrowheads="1"/>
          </p:cNvSpPr>
          <p:nvPr userDrawn="1"/>
        </p:nvSpPr>
        <p:spPr bwMode="auto">
          <a:xfrm>
            <a:off x="0" y="568325"/>
            <a:ext cx="368300" cy="157163"/>
          </a:xfrm>
          <a:prstGeom prst="rect">
            <a:avLst/>
          </a:prstGeom>
          <a:solidFill>
            <a:srgbClr val="134399"/>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cs typeface="+mn-cs"/>
            </a:endParaRPr>
          </a:p>
        </p:txBody>
      </p:sp>
      <p:sp>
        <p:nvSpPr>
          <p:cNvPr id="2" name="Titre 1">
            <a:extLst>
              <a:ext uri="{FF2B5EF4-FFF2-40B4-BE49-F238E27FC236}">
                <a16:creationId xmlns:a16="http://schemas.microsoft.com/office/drawing/2014/main" id="{C81C5FCD-5011-4A78-83B2-C1E9319BE1E1}"/>
              </a:ext>
            </a:extLst>
          </p:cNvPr>
          <p:cNvSpPr>
            <a:spLocks noGrp="1"/>
          </p:cNvSpPr>
          <p:nvPr>
            <p:ph type="title"/>
          </p:nvPr>
        </p:nvSpPr>
        <p:spPr>
          <a:xfrm>
            <a:off x="368300" y="363044"/>
            <a:ext cx="7886700" cy="599378"/>
          </a:xfrm>
        </p:spPr>
        <p:txBody>
          <a:bodyPr>
            <a:normAutofit/>
          </a:bodyPr>
          <a:lstStyle>
            <a:lvl1pPr>
              <a:defRPr sz="2200" b="0">
                <a:solidFill>
                  <a:srgbClr val="961B2E"/>
                </a:solidFill>
                <a:latin typeface="+mn-lt"/>
              </a:defRPr>
            </a:lvl1pPr>
          </a:lstStyle>
          <a:p>
            <a:r>
              <a:rPr lang="fr-FR"/>
              <a:t>Modifiez le style du titre</a:t>
            </a:r>
          </a:p>
        </p:txBody>
      </p:sp>
    </p:spTree>
    <p:extLst>
      <p:ext uri="{BB962C8B-B14F-4D97-AF65-F5344CB8AC3E}">
        <p14:creationId xmlns:p14="http://schemas.microsoft.com/office/powerpoint/2010/main" val="104311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puce - Titre en couleur">
    <p:spTree>
      <p:nvGrpSpPr>
        <p:cNvPr id="1" name=""/>
        <p:cNvGrpSpPr/>
        <p:nvPr/>
      </p:nvGrpSpPr>
      <p:grpSpPr>
        <a:xfrm>
          <a:off x="0" y="0"/>
          <a:ext cx="0" cy="0"/>
          <a:chOff x="0" y="0"/>
          <a:chExt cx="0" cy="0"/>
        </a:xfrm>
      </p:grpSpPr>
      <p:sp>
        <p:nvSpPr>
          <p:cNvPr id="4"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7"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3147321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12" name="Google Shape;10;p1">
            <a:extLst>
              <a:ext uri="{FF2B5EF4-FFF2-40B4-BE49-F238E27FC236}">
                <a16:creationId xmlns:a16="http://schemas.microsoft.com/office/drawing/2014/main" id="{6E26BFBA-730F-41DD-9242-8B7AFEA4A193}"/>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3" name="Google Shape;11;p1" descr="Logo">
            <a:extLst>
              <a:ext uri="{FF2B5EF4-FFF2-40B4-BE49-F238E27FC236}">
                <a16:creationId xmlns:a16="http://schemas.microsoft.com/office/drawing/2014/main" id="{7608F2FC-80A7-4570-A4DB-893F404E6620}"/>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14" name="Google Shape;12;p1">
            <a:extLst>
              <a:ext uri="{FF2B5EF4-FFF2-40B4-BE49-F238E27FC236}">
                <a16:creationId xmlns:a16="http://schemas.microsoft.com/office/drawing/2014/main" id="{71FA6D96-2888-4C26-B6A0-717388021900}"/>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D904E22A-8444-4A8D-8997-B8721BCC88C8}"/>
              </a:ext>
            </a:extLst>
          </p:cNvPr>
          <p:cNvSpPr>
            <a:spLocks noChangeArrowheads="1"/>
          </p:cNvSpPr>
          <p:nvPr userDrawn="1"/>
        </p:nvSpPr>
        <p:spPr bwMode="auto">
          <a:xfrm>
            <a:off x="0" y="568325"/>
            <a:ext cx="368300" cy="157163"/>
          </a:xfrm>
          <a:prstGeom prst="rect">
            <a:avLst/>
          </a:prstGeom>
          <a:solidFill>
            <a:srgbClr val="134399"/>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cs typeface="+mn-cs"/>
            </a:endParaRPr>
          </a:p>
        </p:txBody>
      </p:sp>
      <p:sp>
        <p:nvSpPr>
          <p:cNvPr id="2" name="Titre 1">
            <a:extLst>
              <a:ext uri="{FF2B5EF4-FFF2-40B4-BE49-F238E27FC236}">
                <a16:creationId xmlns:a16="http://schemas.microsoft.com/office/drawing/2014/main" id="{C81C5FCD-5011-4A78-83B2-C1E9319BE1E1}"/>
              </a:ext>
            </a:extLst>
          </p:cNvPr>
          <p:cNvSpPr>
            <a:spLocks noGrp="1"/>
          </p:cNvSpPr>
          <p:nvPr>
            <p:ph type="title"/>
          </p:nvPr>
        </p:nvSpPr>
        <p:spPr>
          <a:xfrm>
            <a:off x="368300" y="363044"/>
            <a:ext cx="7886700" cy="599378"/>
          </a:xfrm>
        </p:spPr>
        <p:txBody>
          <a:bodyPr>
            <a:normAutofit/>
          </a:bodyPr>
          <a:lstStyle>
            <a:lvl1pPr>
              <a:defRPr sz="2200" b="0">
                <a:solidFill>
                  <a:srgbClr val="961B2E"/>
                </a:solidFill>
                <a:latin typeface="+mn-lt"/>
              </a:defRPr>
            </a:lvl1pPr>
          </a:lstStyle>
          <a:p>
            <a:r>
              <a:rPr lang="fr-FR"/>
              <a:t>Modifiez le style du titre</a:t>
            </a:r>
          </a:p>
        </p:txBody>
      </p:sp>
      <p:sp>
        <p:nvSpPr>
          <p:cNvPr id="7" name="Espace réservé du texte 12">
            <a:extLst>
              <a:ext uri="{FF2B5EF4-FFF2-40B4-BE49-F238E27FC236}">
                <a16:creationId xmlns:a16="http://schemas.microsoft.com/office/drawing/2014/main" id="{0FF17CBF-38D8-4BA0-C2BF-E77F7B8DF8C7}"/>
              </a:ext>
            </a:extLst>
          </p:cNvPr>
          <p:cNvSpPr>
            <a:spLocks noGrp="1"/>
          </p:cNvSpPr>
          <p:nvPr>
            <p:ph type="body" sz="quarter" idx="13" hasCustomPrompt="1"/>
          </p:nvPr>
        </p:nvSpPr>
        <p:spPr>
          <a:xfrm>
            <a:off x="6203447" y="25318"/>
            <a:ext cx="2079247" cy="290512"/>
          </a:xfrm>
          <a:solidFill>
            <a:schemeClr val="bg1"/>
          </a:solidFill>
        </p:spPr>
        <p:txBody>
          <a:bodyPr anchor="ctr">
            <a:noAutofit/>
          </a:bodyPr>
          <a:lstStyle>
            <a:lvl1pPr marL="0" indent="0" algn="ctr">
              <a:buNone/>
              <a:defRPr sz="1050" b="1"/>
            </a:lvl1pPr>
            <a:lvl2pPr>
              <a:defRPr sz="1200"/>
            </a:lvl2pPr>
            <a:lvl3pPr>
              <a:defRPr sz="1200"/>
            </a:lvl3pPr>
            <a:lvl4pPr>
              <a:defRPr sz="1200"/>
            </a:lvl4pPr>
            <a:lvl5pPr>
              <a:defRPr sz="1200"/>
            </a:lvl5pPr>
          </a:lstStyle>
          <a:p>
            <a:pPr lvl="0"/>
            <a:r>
              <a:rPr lang="fr-FR"/>
              <a:t>Comité syndical du 5 juillet 2023</a:t>
            </a:r>
          </a:p>
        </p:txBody>
      </p:sp>
    </p:spTree>
    <p:extLst>
      <p:ext uri="{BB962C8B-B14F-4D97-AF65-F5344CB8AC3E}">
        <p14:creationId xmlns:p14="http://schemas.microsoft.com/office/powerpoint/2010/main" val="415450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8.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10.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8.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11.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6.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2.xml"/><Relationship Id="rId1" Type="http://schemas.openxmlformats.org/officeDocument/2006/relationships/slideLayout" Target="../slideLayouts/slideLayout66.xml"/><Relationship Id="rId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5.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image" Target="../media/image8.jpe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13.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4.xml"/><Relationship Id="rId1" Type="http://schemas.openxmlformats.org/officeDocument/2006/relationships/slideLayout" Target="../slideLayouts/slideLayout77.xml"/><Relationship Id="rId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9.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8.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3.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7.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10.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8.xml"/><Relationship Id="rId1" Type="http://schemas.openxmlformats.org/officeDocument/2006/relationships/slideLayout" Target="../slideLayouts/slideLayout38.xml"/><Relationship Id="rId4" Type="http://schemas.openxmlformats.org/officeDocument/2006/relationships/image" Target="../media/image14.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E0D3320-A42E-4860-A8DF-BE10CEB62B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3BD607A-31EC-42CB-A6AE-C65E5A4ED69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76F389-0B56-4568-8B4F-9A4DF37D2FD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2125B4B9-39DD-4F17-B75B-3468945C9FD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CFF6E80-001A-4100-B4D4-E6E34C38C24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9DF981-C277-4BD7-B90D-03A39C1D235D}" type="slidenum">
              <a:rPr lang="fr-FR" smtClean="0"/>
              <a:t>‹N°›</a:t>
            </a:fld>
            <a:endParaRPr lang="fr-FR"/>
          </a:p>
        </p:txBody>
      </p:sp>
    </p:spTree>
    <p:extLst>
      <p:ext uri="{BB962C8B-B14F-4D97-AF65-F5344CB8AC3E}">
        <p14:creationId xmlns:p14="http://schemas.microsoft.com/office/powerpoint/2010/main" val="1546045574"/>
      </p:ext>
    </p:extLst>
  </p:cSld>
  <p:clrMap bg1="lt1" tx1="dk1" bg2="lt2" tx2="dk2" accent1="accent1" accent2="accent2" accent3="accent3" accent4="accent4" accent5="accent5" accent6="accent6" hlink="hlink" folHlink="folHlink"/>
  <p:sldLayoutIdLst>
    <p:sldLayoutId id="2147483709" r:id="rId1"/>
    <p:sldLayoutId id="2147483720" r:id="rId2"/>
    <p:sldLayoutId id="2147483721" r:id="rId3"/>
    <p:sldLayoutId id="2147483710" r:id="rId4"/>
    <p:sldLayoutId id="2147483714" r:id="rId5"/>
    <p:sldLayoutId id="2147483859"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nvSpPr>
        <p:spPr>
          <a:xfrm>
            <a:off x="633600" y="6401294"/>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grpSp>
        <p:nvGrpSpPr>
          <p:cNvPr id="17" name="Groupe 16"/>
          <p:cNvGrpSpPr/>
          <p:nvPr userDrawn="1"/>
        </p:nvGrpSpPr>
        <p:grpSpPr>
          <a:xfrm>
            <a:off x="726848" y="687600"/>
            <a:ext cx="8035552" cy="92114"/>
            <a:chOff x="726848" y="654178"/>
            <a:chExt cx="8035552" cy="92114"/>
          </a:xfrm>
        </p:grpSpPr>
        <p:cxnSp>
          <p:nvCxnSpPr>
            <p:cNvPr id="7" name="Connecteur droit 6"/>
            <p:cNvCxnSpPr/>
            <p:nvPr userDrawn="1"/>
          </p:nvCxnSpPr>
          <p:spPr>
            <a:xfrm>
              <a:off x="726848" y="665920"/>
              <a:ext cx="676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598400" y="665920"/>
              <a:ext cx="71640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9" name="Groupe 8"/>
            <p:cNvGrpSpPr/>
            <p:nvPr userDrawn="1"/>
          </p:nvGrpSpPr>
          <p:grpSpPr>
            <a:xfrm>
              <a:off x="1465200" y="654178"/>
              <a:ext cx="79161" cy="92114"/>
              <a:chOff x="-10458" y="-1694"/>
              <a:chExt cx="79200" cy="92114"/>
            </a:xfrm>
          </p:grpSpPr>
          <p:sp>
            <p:nvSpPr>
              <p:cNvPr id="10" name="Triangle isocèle 9"/>
              <p:cNvSpPr/>
              <p:nvPr userDrawn="1"/>
            </p:nvSpPr>
            <p:spPr>
              <a:xfrm rot="10800000">
                <a:off x="-10458" y="7620"/>
                <a:ext cx="79200" cy="82800"/>
              </a:xfrm>
              <a:prstGeom prst="triangle">
                <a:avLst/>
              </a:prstGeom>
              <a:ln w="11430">
                <a:solidFill>
                  <a:srgbClr val="007896"/>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Triangle isocèle 10"/>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cxnSp>
        <p:nvCxnSpPr>
          <p:cNvPr id="12" name="Connecteur droit 11"/>
          <p:cNvCxnSpPr/>
          <p:nvPr userDrawn="1"/>
        </p:nvCxnSpPr>
        <p:spPr>
          <a:xfrm>
            <a:off x="633600" y="6381328"/>
            <a:ext cx="8128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8197200" y="6390000"/>
            <a:ext cx="569738" cy="144000"/>
          </a:xfrm>
          <a:prstGeom prst="rect">
            <a:avLst/>
          </a:prstGeom>
        </p:spPr>
      </p:pic>
      <p:pic>
        <p:nvPicPr>
          <p:cNvPr id="3" name="Google Shape;11;p1" descr="Logo">
            <a:extLst>
              <a:ext uri="{FF2B5EF4-FFF2-40B4-BE49-F238E27FC236}">
                <a16:creationId xmlns:a16="http://schemas.microsoft.com/office/drawing/2014/main" id="{C088DA41-154C-8368-915C-A9416F00DE51}"/>
              </a:ext>
            </a:extLst>
          </p:cNvPr>
          <p:cNvPicPr preferRelativeResize="0"/>
          <p:nvPr userDrawn="1"/>
        </p:nvPicPr>
        <p:blipFill rotWithShape="1">
          <a:blip r:embed="rId13" cstate="screen">
            <a:alphaModFix/>
            <a:extLst>
              <a:ext uri="{28A0092B-C50C-407E-A947-70E740481C1C}">
                <a14:useLocalDpi xmlns:a14="http://schemas.microsoft.com/office/drawing/2010/main"/>
              </a:ext>
            </a:extLst>
          </a:blip>
          <a:srcRect/>
          <a:stretch/>
        </p:blipFill>
        <p:spPr>
          <a:xfrm>
            <a:off x="7906259" y="273237"/>
            <a:ext cx="884237" cy="290512"/>
          </a:xfrm>
          <a:prstGeom prst="rect">
            <a:avLst/>
          </a:prstGeom>
          <a:noFill/>
          <a:ln>
            <a:noFill/>
          </a:ln>
        </p:spPr>
      </p:pic>
    </p:spTree>
    <p:extLst>
      <p:ext uri="{BB962C8B-B14F-4D97-AF65-F5344CB8AC3E}">
        <p14:creationId xmlns:p14="http://schemas.microsoft.com/office/powerpoint/2010/main" val="294732809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nvSpPr>
        <p:spPr>
          <a:xfrm>
            <a:off x="633600" y="6401294"/>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grpSp>
        <p:nvGrpSpPr>
          <p:cNvPr id="17" name="Groupe 16"/>
          <p:cNvGrpSpPr/>
          <p:nvPr userDrawn="1"/>
        </p:nvGrpSpPr>
        <p:grpSpPr>
          <a:xfrm>
            <a:off x="726848" y="687600"/>
            <a:ext cx="8035552" cy="92114"/>
            <a:chOff x="726848" y="654178"/>
            <a:chExt cx="8035552" cy="92114"/>
          </a:xfrm>
        </p:grpSpPr>
        <p:cxnSp>
          <p:nvCxnSpPr>
            <p:cNvPr id="7" name="Connecteur droit 6"/>
            <p:cNvCxnSpPr/>
            <p:nvPr userDrawn="1"/>
          </p:nvCxnSpPr>
          <p:spPr>
            <a:xfrm>
              <a:off x="726848" y="665920"/>
              <a:ext cx="676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598400" y="665920"/>
              <a:ext cx="71640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9" name="Groupe 8"/>
            <p:cNvGrpSpPr/>
            <p:nvPr userDrawn="1"/>
          </p:nvGrpSpPr>
          <p:grpSpPr>
            <a:xfrm>
              <a:off x="1465200" y="654178"/>
              <a:ext cx="79161" cy="92114"/>
              <a:chOff x="-10458" y="-1694"/>
              <a:chExt cx="79200" cy="92114"/>
            </a:xfrm>
          </p:grpSpPr>
          <p:sp>
            <p:nvSpPr>
              <p:cNvPr id="10" name="Triangle isocèle 9"/>
              <p:cNvSpPr/>
              <p:nvPr userDrawn="1"/>
            </p:nvSpPr>
            <p:spPr>
              <a:xfrm rot="10800000">
                <a:off x="-10458" y="7620"/>
                <a:ext cx="79200" cy="82800"/>
              </a:xfrm>
              <a:prstGeom prst="triangle">
                <a:avLst/>
              </a:prstGeom>
              <a:ln w="11430">
                <a:solidFill>
                  <a:srgbClr val="007896"/>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Triangle isocèle 10"/>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cxnSp>
        <p:nvCxnSpPr>
          <p:cNvPr id="12" name="Connecteur droit 11"/>
          <p:cNvCxnSpPr/>
          <p:nvPr userDrawn="1"/>
        </p:nvCxnSpPr>
        <p:spPr>
          <a:xfrm>
            <a:off x="633600" y="6381328"/>
            <a:ext cx="8128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8197200" y="6390000"/>
            <a:ext cx="569738" cy="144000"/>
          </a:xfrm>
          <a:prstGeom prst="rect">
            <a:avLst/>
          </a:prstGeom>
        </p:spPr>
      </p:pic>
      <p:pic>
        <p:nvPicPr>
          <p:cNvPr id="3" name="Google Shape;11;p1" descr="Logo">
            <a:extLst>
              <a:ext uri="{FF2B5EF4-FFF2-40B4-BE49-F238E27FC236}">
                <a16:creationId xmlns:a16="http://schemas.microsoft.com/office/drawing/2014/main" id="{C088DA41-154C-8368-915C-A9416F00DE51}"/>
              </a:ext>
            </a:extLst>
          </p:cNvPr>
          <p:cNvPicPr preferRelativeResize="0"/>
          <p:nvPr userDrawn="1"/>
        </p:nvPicPr>
        <p:blipFill rotWithShape="1">
          <a:blip r:embed="rId13" cstate="screen">
            <a:alphaModFix/>
            <a:extLst>
              <a:ext uri="{28A0092B-C50C-407E-A947-70E740481C1C}">
                <a14:useLocalDpi xmlns:a14="http://schemas.microsoft.com/office/drawing/2010/main"/>
              </a:ext>
            </a:extLst>
          </a:blip>
          <a:srcRect/>
          <a:stretch/>
        </p:blipFill>
        <p:spPr>
          <a:xfrm rot="16200000">
            <a:off x="8392386" y="419403"/>
            <a:ext cx="884237" cy="290512"/>
          </a:xfrm>
          <a:prstGeom prst="rect">
            <a:avLst/>
          </a:prstGeom>
          <a:noFill/>
          <a:ln>
            <a:noFill/>
          </a:ln>
        </p:spPr>
      </p:pic>
      <p:pic>
        <p:nvPicPr>
          <p:cNvPr id="15" name="Image 14">
            <a:extLst>
              <a:ext uri="{FF2B5EF4-FFF2-40B4-BE49-F238E27FC236}">
                <a16:creationId xmlns:a16="http://schemas.microsoft.com/office/drawing/2014/main" id="{7CAF93C0-A6FB-A719-BC75-7B743ED0B425}"/>
              </a:ext>
            </a:extLst>
          </p:cNvPr>
          <p:cNvPicPr>
            <a:picLocks noChangeAspect="1"/>
          </p:cNvPicPr>
          <p:nvPr userDrawn="1"/>
        </p:nvPicPr>
        <p:blipFill>
          <a:blip r:embed="rId14"/>
          <a:stretch>
            <a:fillRect/>
          </a:stretch>
        </p:blipFill>
        <p:spPr>
          <a:xfrm>
            <a:off x="8123022" y="122541"/>
            <a:ext cx="593658" cy="516224"/>
          </a:xfrm>
          <a:prstGeom prst="rect">
            <a:avLst/>
          </a:prstGeom>
        </p:spPr>
      </p:pic>
    </p:spTree>
    <p:extLst>
      <p:ext uri="{BB962C8B-B14F-4D97-AF65-F5344CB8AC3E}">
        <p14:creationId xmlns:p14="http://schemas.microsoft.com/office/powerpoint/2010/main" val="13651760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608" y="93646"/>
            <a:ext cx="2642216" cy="1321108"/>
          </a:xfrm>
          <a:prstGeom prst="rect">
            <a:avLst/>
          </a:prstGeom>
          <a:ln>
            <a:noFill/>
          </a:ln>
        </p:spPr>
      </p:pic>
      <p:grpSp>
        <p:nvGrpSpPr>
          <p:cNvPr id="3" name="Groupe 2"/>
          <p:cNvGrpSpPr/>
          <p:nvPr userDrawn="1"/>
        </p:nvGrpSpPr>
        <p:grpSpPr>
          <a:xfrm>
            <a:off x="2915816" y="360000"/>
            <a:ext cx="5860984" cy="92114"/>
            <a:chOff x="870864" y="654178"/>
            <a:chExt cx="5860984" cy="92114"/>
          </a:xfrm>
        </p:grpSpPr>
        <p:cxnSp>
          <p:nvCxnSpPr>
            <p:cNvPr id="5" name="Connecteur droit 4"/>
            <p:cNvCxnSpPr/>
            <p:nvPr userDrawn="1"/>
          </p:nvCxnSpPr>
          <p:spPr>
            <a:xfrm flipV="1">
              <a:off x="870864" y="664978"/>
              <a:ext cx="536584" cy="942"/>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userDrawn="1"/>
          </p:nvCxnSpPr>
          <p:spPr>
            <a:xfrm>
              <a:off x="1594648" y="665920"/>
              <a:ext cx="51372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7" name="Groupe 6"/>
            <p:cNvGrpSpPr/>
            <p:nvPr userDrawn="1"/>
          </p:nvGrpSpPr>
          <p:grpSpPr>
            <a:xfrm>
              <a:off x="1465200" y="654178"/>
              <a:ext cx="79161" cy="92114"/>
              <a:chOff x="-10458" y="-1694"/>
              <a:chExt cx="79200" cy="92114"/>
            </a:xfrm>
          </p:grpSpPr>
          <p:sp>
            <p:nvSpPr>
              <p:cNvPr id="8" name="Triangle isocèle 7"/>
              <p:cNvSpPr/>
              <p:nvPr userDrawn="1"/>
            </p:nvSpPr>
            <p:spPr>
              <a:xfrm rot="10800000">
                <a:off x="-10458" y="7620"/>
                <a:ext cx="79200" cy="82800"/>
              </a:xfrm>
              <a:prstGeom prst="triangle">
                <a:avLst/>
              </a:prstGeom>
              <a:ln w="11430">
                <a:solidFill>
                  <a:schemeClr val="accent1"/>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Triangle isocèle 8"/>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14" name="ZoneTexte 13"/>
          <p:cNvSpPr txBox="1"/>
          <p:nvPr userDrawn="1"/>
        </p:nvSpPr>
        <p:spPr>
          <a:xfrm>
            <a:off x="467544" y="6381328"/>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sp>
        <p:nvSpPr>
          <p:cNvPr id="4" name="Google Shape;60;p7">
            <a:extLst>
              <a:ext uri="{FF2B5EF4-FFF2-40B4-BE49-F238E27FC236}">
                <a16:creationId xmlns:a16="http://schemas.microsoft.com/office/drawing/2014/main" id="{7E2138D8-51AF-A894-4DDD-BBCEAE1B3DFC}"/>
              </a:ext>
            </a:extLst>
          </p:cNvPr>
          <p:cNvSpPr txBox="1"/>
          <p:nvPr userDrawn="1"/>
        </p:nvSpPr>
        <p:spPr>
          <a:xfrm rot="5400000">
            <a:off x="5354636" y="3068638"/>
            <a:ext cx="6858001" cy="720724"/>
          </a:xfrm>
          <a:prstGeom prst="rect">
            <a:avLst/>
          </a:prstGeom>
          <a:blipFill rotWithShape="1">
            <a:blip r:embed="rId4">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7710411"/>
      </p:ext>
    </p:extLst>
  </p:cSld>
  <p:clrMap bg1="lt1" tx1="dk1" bg2="lt2" tx2="dk2" accent1="accent1" accent2="accent2" accent3="accent3" accent4="accent4" accent5="accent5" accent6="accent6" hlink="hlink" folHlink="folHlink"/>
  <p:sldLayoutIdLst>
    <p:sldLayoutId id="214748382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nvSpPr>
        <p:spPr>
          <a:xfrm>
            <a:off x="633600" y="6401294"/>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grpSp>
        <p:nvGrpSpPr>
          <p:cNvPr id="17" name="Groupe 16"/>
          <p:cNvGrpSpPr/>
          <p:nvPr userDrawn="1"/>
        </p:nvGrpSpPr>
        <p:grpSpPr>
          <a:xfrm>
            <a:off x="726848" y="687600"/>
            <a:ext cx="8035552" cy="92114"/>
            <a:chOff x="726848" y="654178"/>
            <a:chExt cx="8035552" cy="92114"/>
          </a:xfrm>
        </p:grpSpPr>
        <p:cxnSp>
          <p:nvCxnSpPr>
            <p:cNvPr id="7" name="Connecteur droit 6"/>
            <p:cNvCxnSpPr/>
            <p:nvPr userDrawn="1"/>
          </p:nvCxnSpPr>
          <p:spPr>
            <a:xfrm>
              <a:off x="726848" y="665920"/>
              <a:ext cx="676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598400" y="665920"/>
              <a:ext cx="71640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9" name="Groupe 8"/>
            <p:cNvGrpSpPr/>
            <p:nvPr userDrawn="1"/>
          </p:nvGrpSpPr>
          <p:grpSpPr>
            <a:xfrm>
              <a:off x="1465200" y="654178"/>
              <a:ext cx="79161" cy="92114"/>
              <a:chOff x="-10458" y="-1694"/>
              <a:chExt cx="79200" cy="92114"/>
            </a:xfrm>
          </p:grpSpPr>
          <p:sp>
            <p:nvSpPr>
              <p:cNvPr id="10" name="Triangle isocèle 9"/>
              <p:cNvSpPr/>
              <p:nvPr userDrawn="1"/>
            </p:nvSpPr>
            <p:spPr>
              <a:xfrm rot="10800000">
                <a:off x="-10458" y="7620"/>
                <a:ext cx="79200" cy="82800"/>
              </a:xfrm>
              <a:prstGeom prst="triangle">
                <a:avLst/>
              </a:prstGeom>
              <a:ln w="11430">
                <a:solidFill>
                  <a:srgbClr val="007896"/>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Triangle isocèle 10"/>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cxnSp>
        <p:nvCxnSpPr>
          <p:cNvPr id="12" name="Connecteur droit 11"/>
          <p:cNvCxnSpPr/>
          <p:nvPr userDrawn="1"/>
        </p:nvCxnSpPr>
        <p:spPr>
          <a:xfrm>
            <a:off x="633600" y="6381328"/>
            <a:ext cx="8128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8197200" y="6390000"/>
            <a:ext cx="569738" cy="144000"/>
          </a:xfrm>
          <a:prstGeom prst="rect">
            <a:avLst/>
          </a:prstGeom>
        </p:spPr>
      </p:pic>
      <p:pic>
        <p:nvPicPr>
          <p:cNvPr id="3" name="Google Shape;11;p1" descr="Logo">
            <a:extLst>
              <a:ext uri="{FF2B5EF4-FFF2-40B4-BE49-F238E27FC236}">
                <a16:creationId xmlns:a16="http://schemas.microsoft.com/office/drawing/2014/main" id="{C088DA41-154C-8368-915C-A9416F00DE51}"/>
              </a:ext>
            </a:extLst>
          </p:cNvPr>
          <p:cNvPicPr preferRelativeResize="0"/>
          <p:nvPr userDrawn="1"/>
        </p:nvPicPr>
        <p:blipFill rotWithShape="1">
          <a:blip r:embed="rId13" cstate="screen">
            <a:alphaModFix/>
            <a:extLst>
              <a:ext uri="{28A0092B-C50C-407E-A947-70E740481C1C}">
                <a14:useLocalDpi xmlns:a14="http://schemas.microsoft.com/office/drawing/2010/main"/>
              </a:ext>
            </a:extLst>
          </a:blip>
          <a:srcRect/>
          <a:stretch/>
        </p:blipFill>
        <p:spPr>
          <a:xfrm rot="16200000">
            <a:off x="8392386" y="419403"/>
            <a:ext cx="884237" cy="290512"/>
          </a:xfrm>
          <a:prstGeom prst="rect">
            <a:avLst/>
          </a:prstGeom>
          <a:noFill/>
          <a:ln>
            <a:noFill/>
          </a:ln>
        </p:spPr>
      </p:pic>
      <p:pic>
        <p:nvPicPr>
          <p:cNvPr id="15" name="Image 14">
            <a:extLst>
              <a:ext uri="{FF2B5EF4-FFF2-40B4-BE49-F238E27FC236}">
                <a16:creationId xmlns:a16="http://schemas.microsoft.com/office/drawing/2014/main" id="{7CAF93C0-A6FB-A719-BC75-7B743ED0B425}"/>
              </a:ext>
            </a:extLst>
          </p:cNvPr>
          <p:cNvPicPr>
            <a:picLocks noChangeAspect="1"/>
          </p:cNvPicPr>
          <p:nvPr userDrawn="1"/>
        </p:nvPicPr>
        <p:blipFill>
          <a:blip r:embed="rId14"/>
          <a:stretch>
            <a:fillRect/>
          </a:stretch>
        </p:blipFill>
        <p:spPr>
          <a:xfrm>
            <a:off x="8123022" y="122541"/>
            <a:ext cx="593658" cy="516224"/>
          </a:xfrm>
          <a:prstGeom prst="rect">
            <a:avLst/>
          </a:prstGeom>
        </p:spPr>
      </p:pic>
    </p:spTree>
    <p:extLst>
      <p:ext uri="{BB962C8B-B14F-4D97-AF65-F5344CB8AC3E}">
        <p14:creationId xmlns:p14="http://schemas.microsoft.com/office/powerpoint/2010/main" val="369131062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608" y="93646"/>
            <a:ext cx="2642216" cy="1321108"/>
          </a:xfrm>
          <a:prstGeom prst="rect">
            <a:avLst/>
          </a:prstGeom>
          <a:ln>
            <a:noFill/>
          </a:ln>
        </p:spPr>
      </p:pic>
      <p:grpSp>
        <p:nvGrpSpPr>
          <p:cNvPr id="3" name="Groupe 2"/>
          <p:cNvGrpSpPr/>
          <p:nvPr userDrawn="1"/>
        </p:nvGrpSpPr>
        <p:grpSpPr>
          <a:xfrm>
            <a:off x="2915816" y="360000"/>
            <a:ext cx="5860984" cy="92114"/>
            <a:chOff x="870864" y="654178"/>
            <a:chExt cx="5860984" cy="92114"/>
          </a:xfrm>
        </p:grpSpPr>
        <p:cxnSp>
          <p:nvCxnSpPr>
            <p:cNvPr id="5" name="Connecteur droit 4"/>
            <p:cNvCxnSpPr/>
            <p:nvPr userDrawn="1"/>
          </p:nvCxnSpPr>
          <p:spPr>
            <a:xfrm flipV="1">
              <a:off x="870864" y="664978"/>
              <a:ext cx="536584" cy="942"/>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userDrawn="1"/>
          </p:nvCxnSpPr>
          <p:spPr>
            <a:xfrm>
              <a:off x="1594648" y="665920"/>
              <a:ext cx="51372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7" name="Groupe 6"/>
            <p:cNvGrpSpPr/>
            <p:nvPr userDrawn="1"/>
          </p:nvGrpSpPr>
          <p:grpSpPr>
            <a:xfrm>
              <a:off x="1465200" y="654178"/>
              <a:ext cx="79161" cy="92114"/>
              <a:chOff x="-10458" y="-1694"/>
              <a:chExt cx="79200" cy="92114"/>
            </a:xfrm>
          </p:grpSpPr>
          <p:sp>
            <p:nvSpPr>
              <p:cNvPr id="8" name="Triangle isocèle 7"/>
              <p:cNvSpPr/>
              <p:nvPr userDrawn="1"/>
            </p:nvSpPr>
            <p:spPr>
              <a:xfrm rot="10800000">
                <a:off x="-10458" y="7620"/>
                <a:ext cx="79200" cy="82800"/>
              </a:xfrm>
              <a:prstGeom prst="triangle">
                <a:avLst/>
              </a:prstGeom>
              <a:ln w="11430">
                <a:solidFill>
                  <a:schemeClr val="accent1"/>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Triangle isocèle 8"/>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14" name="ZoneTexte 13"/>
          <p:cNvSpPr txBox="1"/>
          <p:nvPr userDrawn="1"/>
        </p:nvSpPr>
        <p:spPr>
          <a:xfrm>
            <a:off x="467544" y="6381328"/>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sp>
        <p:nvSpPr>
          <p:cNvPr id="4" name="Google Shape;60;p7">
            <a:extLst>
              <a:ext uri="{FF2B5EF4-FFF2-40B4-BE49-F238E27FC236}">
                <a16:creationId xmlns:a16="http://schemas.microsoft.com/office/drawing/2014/main" id="{7E2138D8-51AF-A894-4DDD-BBCEAE1B3DFC}"/>
              </a:ext>
            </a:extLst>
          </p:cNvPr>
          <p:cNvSpPr txBox="1"/>
          <p:nvPr userDrawn="1"/>
        </p:nvSpPr>
        <p:spPr>
          <a:xfrm rot="5400000">
            <a:off x="5354636" y="3068638"/>
            <a:ext cx="6858001" cy="720724"/>
          </a:xfrm>
          <a:prstGeom prst="rect">
            <a:avLst/>
          </a:prstGeom>
          <a:blipFill rotWithShape="1">
            <a:blip r:embed="rId4">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2170706"/>
      </p:ext>
    </p:extLst>
  </p:cSld>
  <p:clrMap bg1="lt1" tx1="dk1" bg2="lt2" tx2="dk2" accent1="accent1" accent2="accent2" accent3="accent3" accent4="accent4" accent5="accent5" accent6="accent6" hlink="hlink" folHlink="folHlink"/>
  <p:sldLayoutIdLst>
    <p:sldLayoutId id="214748384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E0D3320-A42E-4860-A8DF-BE10CEB62B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3BD607A-31EC-42CB-A6AE-C65E5A4ED69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76F389-0B56-4568-8B4F-9A4DF37D2FD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98AFEE8-F6FD-42FF-B663-F26AE38531FF}" type="datetime1">
              <a:rPr lang="fr-FR" smtClean="0"/>
              <a:t>10/02/2025</a:t>
            </a:fld>
            <a:endParaRPr lang="fr-FR"/>
          </a:p>
        </p:txBody>
      </p:sp>
      <p:sp>
        <p:nvSpPr>
          <p:cNvPr id="5" name="Espace réservé du pied de page 4">
            <a:extLst>
              <a:ext uri="{FF2B5EF4-FFF2-40B4-BE49-F238E27FC236}">
                <a16:creationId xmlns:a16="http://schemas.microsoft.com/office/drawing/2014/main" id="{2125B4B9-39DD-4F17-B75B-3468945C9FD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CFF6E80-001A-4100-B4D4-E6E34C38C24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9DF981-C277-4BD7-B90D-03A39C1D235D}" type="slidenum">
              <a:rPr lang="fr-FR" smtClean="0"/>
              <a:t>‹N°›</a:t>
            </a:fld>
            <a:endParaRPr lang="fr-FR"/>
          </a:p>
        </p:txBody>
      </p:sp>
    </p:spTree>
    <p:extLst>
      <p:ext uri="{BB962C8B-B14F-4D97-AF65-F5344CB8AC3E}">
        <p14:creationId xmlns:p14="http://schemas.microsoft.com/office/powerpoint/2010/main" val="1068006471"/>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8801" y="324479"/>
            <a:ext cx="2437198" cy="1218599"/>
          </a:xfrm>
          <a:prstGeom prst="rect">
            <a:avLst/>
          </a:prstGeom>
        </p:spPr>
      </p:pic>
      <p:sp>
        <p:nvSpPr>
          <p:cNvPr id="6" name="Rectangle 5"/>
          <p:cNvSpPr/>
          <p:nvPr userDrawn="1"/>
        </p:nvSpPr>
        <p:spPr>
          <a:xfrm>
            <a:off x="3563888" y="6069600"/>
            <a:ext cx="5270568" cy="486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p>
        </p:txBody>
      </p:sp>
    </p:spTree>
    <p:extLst>
      <p:ext uri="{BB962C8B-B14F-4D97-AF65-F5344CB8AC3E}">
        <p14:creationId xmlns:p14="http://schemas.microsoft.com/office/powerpoint/2010/main" val="3821794824"/>
      </p:ext>
    </p:extLst>
  </p:cSld>
  <p:clrMap bg1="lt1" tx1="dk1" bg2="lt2" tx2="dk2" accent1="accent1" accent2="accent2" accent3="accent3" accent4="accent4" accent5="accent5" accent6="accent6" hlink="hlink" folHlink="folHlink"/>
  <p:sldLayoutIdLst>
    <p:sldLayoutId id="2147483741" r:id="rId1"/>
    <p:sldLayoutId id="214748374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nvSpPr>
        <p:spPr>
          <a:xfrm>
            <a:off x="633600" y="6401294"/>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grpSp>
        <p:nvGrpSpPr>
          <p:cNvPr id="17" name="Groupe 16"/>
          <p:cNvGrpSpPr/>
          <p:nvPr userDrawn="1"/>
        </p:nvGrpSpPr>
        <p:grpSpPr>
          <a:xfrm>
            <a:off x="726848" y="687600"/>
            <a:ext cx="8035552" cy="92114"/>
            <a:chOff x="726848" y="654178"/>
            <a:chExt cx="8035552" cy="92114"/>
          </a:xfrm>
        </p:grpSpPr>
        <p:cxnSp>
          <p:nvCxnSpPr>
            <p:cNvPr id="7" name="Connecteur droit 6"/>
            <p:cNvCxnSpPr/>
            <p:nvPr userDrawn="1"/>
          </p:nvCxnSpPr>
          <p:spPr>
            <a:xfrm>
              <a:off x="726848" y="665920"/>
              <a:ext cx="676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598400" y="665920"/>
              <a:ext cx="71640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9" name="Groupe 8"/>
            <p:cNvGrpSpPr/>
            <p:nvPr userDrawn="1"/>
          </p:nvGrpSpPr>
          <p:grpSpPr>
            <a:xfrm>
              <a:off x="1465200" y="654178"/>
              <a:ext cx="79161" cy="92114"/>
              <a:chOff x="-10458" y="-1694"/>
              <a:chExt cx="79200" cy="92114"/>
            </a:xfrm>
          </p:grpSpPr>
          <p:sp>
            <p:nvSpPr>
              <p:cNvPr id="10" name="Triangle isocèle 9"/>
              <p:cNvSpPr/>
              <p:nvPr userDrawn="1"/>
            </p:nvSpPr>
            <p:spPr>
              <a:xfrm rot="10800000">
                <a:off x="-10458" y="7620"/>
                <a:ext cx="79200" cy="82800"/>
              </a:xfrm>
              <a:prstGeom prst="triangle">
                <a:avLst/>
              </a:prstGeom>
              <a:ln w="11430">
                <a:solidFill>
                  <a:srgbClr val="007896"/>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Triangle isocèle 10"/>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cxnSp>
        <p:nvCxnSpPr>
          <p:cNvPr id="12" name="Connecteur droit 11"/>
          <p:cNvCxnSpPr/>
          <p:nvPr userDrawn="1"/>
        </p:nvCxnSpPr>
        <p:spPr>
          <a:xfrm>
            <a:off x="633600" y="6381328"/>
            <a:ext cx="8128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8197200" y="6390000"/>
            <a:ext cx="569738" cy="144000"/>
          </a:xfrm>
          <a:prstGeom prst="rect">
            <a:avLst/>
          </a:prstGeom>
        </p:spPr>
      </p:pic>
      <p:pic>
        <p:nvPicPr>
          <p:cNvPr id="1026" name="Picture 2">
            <a:extLst>
              <a:ext uri="{FF2B5EF4-FFF2-40B4-BE49-F238E27FC236}">
                <a16:creationId xmlns:a16="http://schemas.microsoft.com/office/drawing/2014/main" id="{C99C41E3-FD9A-1222-2C16-D28F59B9DB08}"/>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8044183" y="352846"/>
            <a:ext cx="752475"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10292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608" y="93646"/>
            <a:ext cx="2642216" cy="1321108"/>
          </a:xfrm>
          <a:prstGeom prst="rect">
            <a:avLst/>
          </a:prstGeom>
          <a:ln>
            <a:noFill/>
          </a:ln>
        </p:spPr>
      </p:pic>
      <p:grpSp>
        <p:nvGrpSpPr>
          <p:cNvPr id="3" name="Groupe 2"/>
          <p:cNvGrpSpPr/>
          <p:nvPr userDrawn="1"/>
        </p:nvGrpSpPr>
        <p:grpSpPr>
          <a:xfrm>
            <a:off x="2915816" y="360000"/>
            <a:ext cx="5860984" cy="92114"/>
            <a:chOff x="870864" y="654178"/>
            <a:chExt cx="5860984" cy="92114"/>
          </a:xfrm>
        </p:grpSpPr>
        <p:cxnSp>
          <p:nvCxnSpPr>
            <p:cNvPr id="5" name="Connecteur droit 4"/>
            <p:cNvCxnSpPr/>
            <p:nvPr userDrawn="1"/>
          </p:nvCxnSpPr>
          <p:spPr>
            <a:xfrm flipV="1">
              <a:off x="870864" y="664978"/>
              <a:ext cx="536584" cy="942"/>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userDrawn="1"/>
          </p:nvCxnSpPr>
          <p:spPr>
            <a:xfrm>
              <a:off x="1594648" y="665920"/>
              <a:ext cx="51372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7" name="Groupe 6"/>
            <p:cNvGrpSpPr/>
            <p:nvPr userDrawn="1"/>
          </p:nvGrpSpPr>
          <p:grpSpPr>
            <a:xfrm>
              <a:off x="1465200" y="654178"/>
              <a:ext cx="79161" cy="92114"/>
              <a:chOff x="-10458" y="-1694"/>
              <a:chExt cx="79200" cy="92114"/>
            </a:xfrm>
          </p:grpSpPr>
          <p:sp>
            <p:nvSpPr>
              <p:cNvPr id="8" name="Triangle isocèle 7"/>
              <p:cNvSpPr/>
              <p:nvPr userDrawn="1"/>
            </p:nvSpPr>
            <p:spPr>
              <a:xfrm rot="10800000">
                <a:off x="-10458" y="7620"/>
                <a:ext cx="79200" cy="82800"/>
              </a:xfrm>
              <a:prstGeom prst="triangle">
                <a:avLst/>
              </a:prstGeom>
              <a:ln w="11430">
                <a:solidFill>
                  <a:schemeClr val="accent1"/>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Triangle isocèle 8"/>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14" name="ZoneTexte 13"/>
          <p:cNvSpPr txBox="1"/>
          <p:nvPr userDrawn="1"/>
        </p:nvSpPr>
        <p:spPr>
          <a:xfrm>
            <a:off x="467544" y="6381328"/>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spTree>
    <p:extLst>
      <p:ext uri="{BB962C8B-B14F-4D97-AF65-F5344CB8AC3E}">
        <p14:creationId xmlns:p14="http://schemas.microsoft.com/office/powerpoint/2010/main" val="729520298"/>
      </p:ext>
    </p:extLst>
  </p:cSld>
  <p:clrMap bg1="lt1" tx1="dk1" bg2="lt2" tx2="dk2" accent1="accent1" accent2="accent2" accent3="accent3" accent4="accent4" accent5="accent5" accent6="accent6" hlink="hlink" folHlink="folHlink"/>
  <p:sldLayoutIdLst>
    <p:sldLayoutId id="21474837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78801" y="324479"/>
            <a:ext cx="2437198" cy="1218599"/>
          </a:xfrm>
          <a:prstGeom prst="rect">
            <a:avLst/>
          </a:prstGeom>
        </p:spPr>
      </p:pic>
      <p:sp>
        <p:nvSpPr>
          <p:cNvPr id="6" name="Rectangle 5"/>
          <p:cNvSpPr/>
          <p:nvPr userDrawn="1"/>
        </p:nvSpPr>
        <p:spPr>
          <a:xfrm>
            <a:off x="3203848" y="6069600"/>
            <a:ext cx="5630608" cy="486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p>
        </p:txBody>
      </p:sp>
    </p:spTree>
    <p:extLst>
      <p:ext uri="{BB962C8B-B14F-4D97-AF65-F5344CB8AC3E}">
        <p14:creationId xmlns:p14="http://schemas.microsoft.com/office/powerpoint/2010/main" val="269832268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nvSpPr>
        <p:spPr>
          <a:xfrm>
            <a:off x="633600" y="6401294"/>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grpSp>
        <p:nvGrpSpPr>
          <p:cNvPr id="17" name="Groupe 16"/>
          <p:cNvGrpSpPr/>
          <p:nvPr userDrawn="1"/>
        </p:nvGrpSpPr>
        <p:grpSpPr>
          <a:xfrm>
            <a:off x="726848" y="687600"/>
            <a:ext cx="8035552" cy="92114"/>
            <a:chOff x="726848" y="654178"/>
            <a:chExt cx="8035552" cy="92114"/>
          </a:xfrm>
        </p:grpSpPr>
        <p:cxnSp>
          <p:nvCxnSpPr>
            <p:cNvPr id="7" name="Connecteur droit 6"/>
            <p:cNvCxnSpPr/>
            <p:nvPr userDrawn="1"/>
          </p:nvCxnSpPr>
          <p:spPr>
            <a:xfrm>
              <a:off x="726848" y="665920"/>
              <a:ext cx="676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598400" y="665920"/>
              <a:ext cx="71640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9" name="Groupe 8"/>
            <p:cNvGrpSpPr/>
            <p:nvPr userDrawn="1"/>
          </p:nvGrpSpPr>
          <p:grpSpPr>
            <a:xfrm>
              <a:off x="1465200" y="654178"/>
              <a:ext cx="79161" cy="92114"/>
              <a:chOff x="-10458" y="-1694"/>
              <a:chExt cx="79200" cy="92114"/>
            </a:xfrm>
          </p:grpSpPr>
          <p:sp>
            <p:nvSpPr>
              <p:cNvPr id="10" name="Triangle isocèle 9"/>
              <p:cNvSpPr/>
              <p:nvPr userDrawn="1"/>
            </p:nvSpPr>
            <p:spPr>
              <a:xfrm rot="10800000">
                <a:off x="-10458" y="7620"/>
                <a:ext cx="79200" cy="82800"/>
              </a:xfrm>
              <a:prstGeom prst="triangle">
                <a:avLst/>
              </a:prstGeom>
              <a:ln w="11430">
                <a:solidFill>
                  <a:srgbClr val="007896"/>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Triangle isocèle 10"/>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cxnSp>
        <p:nvCxnSpPr>
          <p:cNvPr id="12" name="Connecteur droit 11"/>
          <p:cNvCxnSpPr/>
          <p:nvPr userDrawn="1"/>
        </p:nvCxnSpPr>
        <p:spPr>
          <a:xfrm>
            <a:off x="633600" y="6381328"/>
            <a:ext cx="8128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8197200" y="6390000"/>
            <a:ext cx="569738" cy="144000"/>
          </a:xfrm>
          <a:prstGeom prst="rect">
            <a:avLst/>
          </a:prstGeom>
        </p:spPr>
      </p:pic>
      <p:pic>
        <p:nvPicPr>
          <p:cNvPr id="14" name="Picture 6" descr="Logo"/>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a:stretch/>
        </p:blipFill>
        <p:spPr bwMode="auto">
          <a:xfrm>
            <a:off x="8060924" y="462450"/>
            <a:ext cx="701476" cy="230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Espace réservé du texte 13"/>
          <p:cNvSpPr txBox="1">
            <a:spLocks/>
          </p:cNvSpPr>
          <p:nvPr userDrawn="1"/>
        </p:nvSpPr>
        <p:spPr>
          <a:xfrm>
            <a:off x="874800" y="6381328"/>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indent="0" algn="l" defTabSz="914400" rtl="0" eaLnBrk="0" fontAlgn="base" latinLnBrk="0" hangingPunct="0">
              <a:lnSpc>
                <a:spcPct val="100000"/>
              </a:lnSpc>
              <a:spcBef>
                <a:spcPct val="0"/>
              </a:spcBef>
              <a:spcAft>
                <a:spcPct val="0"/>
              </a:spcAft>
              <a:buClrTx/>
              <a:buSzTx/>
              <a:buFontTx/>
              <a:buNone/>
              <a:tabLst/>
              <a:defRPr/>
            </a:pPr>
            <a:r>
              <a:rPr lang="fr-FR"/>
              <a:t>1</a:t>
            </a:r>
            <a:r>
              <a:rPr lang="fr-FR" baseline="30000"/>
              <a:t>er</a:t>
            </a:r>
            <a:r>
              <a:rPr lang="fr-FR"/>
              <a:t> semestre 2023 – travaux du Groupe projet SCOT – Bilan / Questions</a:t>
            </a:r>
            <a:endParaRPr lang="fr-FR" i="1" cap="none"/>
          </a:p>
        </p:txBody>
      </p:sp>
    </p:spTree>
    <p:extLst>
      <p:ext uri="{BB962C8B-B14F-4D97-AF65-F5344CB8AC3E}">
        <p14:creationId xmlns:p14="http://schemas.microsoft.com/office/powerpoint/2010/main" val="302149620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5608" y="93646"/>
            <a:ext cx="2642216" cy="1321108"/>
          </a:xfrm>
          <a:prstGeom prst="rect">
            <a:avLst/>
          </a:prstGeom>
          <a:ln>
            <a:noFill/>
          </a:ln>
        </p:spPr>
      </p:pic>
      <p:grpSp>
        <p:nvGrpSpPr>
          <p:cNvPr id="3" name="Groupe 2"/>
          <p:cNvGrpSpPr/>
          <p:nvPr userDrawn="1"/>
        </p:nvGrpSpPr>
        <p:grpSpPr>
          <a:xfrm>
            <a:off x="2915816" y="360000"/>
            <a:ext cx="5860984" cy="92114"/>
            <a:chOff x="870864" y="654178"/>
            <a:chExt cx="5860984" cy="92114"/>
          </a:xfrm>
        </p:grpSpPr>
        <p:cxnSp>
          <p:nvCxnSpPr>
            <p:cNvPr id="5" name="Connecteur droit 4"/>
            <p:cNvCxnSpPr/>
            <p:nvPr userDrawn="1"/>
          </p:nvCxnSpPr>
          <p:spPr>
            <a:xfrm flipV="1">
              <a:off x="870864" y="664978"/>
              <a:ext cx="536584" cy="942"/>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userDrawn="1"/>
          </p:nvCxnSpPr>
          <p:spPr>
            <a:xfrm>
              <a:off x="1594648" y="665920"/>
              <a:ext cx="51372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7" name="Groupe 6"/>
            <p:cNvGrpSpPr/>
            <p:nvPr userDrawn="1"/>
          </p:nvGrpSpPr>
          <p:grpSpPr>
            <a:xfrm>
              <a:off x="1465200" y="654178"/>
              <a:ext cx="79161" cy="92114"/>
              <a:chOff x="-10458" y="-1694"/>
              <a:chExt cx="79200" cy="92114"/>
            </a:xfrm>
          </p:grpSpPr>
          <p:sp>
            <p:nvSpPr>
              <p:cNvPr id="8" name="Triangle isocèle 7"/>
              <p:cNvSpPr/>
              <p:nvPr userDrawn="1"/>
            </p:nvSpPr>
            <p:spPr>
              <a:xfrm rot="10800000">
                <a:off x="-10458" y="7620"/>
                <a:ext cx="79200" cy="82800"/>
              </a:xfrm>
              <a:prstGeom prst="triangle">
                <a:avLst/>
              </a:prstGeom>
              <a:ln w="11430">
                <a:solidFill>
                  <a:schemeClr val="accent1"/>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Triangle isocèle 8"/>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14" name="ZoneTexte 13"/>
          <p:cNvSpPr txBox="1"/>
          <p:nvPr userDrawn="1"/>
        </p:nvSpPr>
        <p:spPr>
          <a:xfrm>
            <a:off x="467544" y="6381328"/>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spTree>
    <p:extLst>
      <p:ext uri="{BB962C8B-B14F-4D97-AF65-F5344CB8AC3E}">
        <p14:creationId xmlns:p14="http://schemas.microsoft.com/office/powerpoint/2010/main" val="66698945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60031" y="5661248"/>
            <a:ext cx="4279523" cy="1196752"/>
          </a:xfrm>
          <a:prstGeom prst="rect">
            <a:avLst/>
          </a:prstGeom>
        </p:spPr>
      </p:pic>
      <p:pic>
        <p:nvPicPr>
          <p:cNvPr id="2" name="Imag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1600" y="370800"/>
            <a:ext cx="2437198" cy="1359469"/>
          </a:xfrm>
          <a:prstGeom prst="rect">
            <a:avLst/>
          </a:prstGeom>
        </p:spPr>
      </p:pic>
      <p:sp>
        <p:nvSpPr>
          <p:cNvPr id="7" name="Rectangle 6"/>
          <p:cNvSpPr/>
          <p:nvPr userDrawn="1"/>
        </p:nvSpPr>
        <p:spPr>
          <a:xfrm>
            <a:off x="4932000" y="5108400"/>
            <a:ext cx="3902400" cy="5004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p>
        </p:txBody>
      </p:sp>
    </p:spTree>
    <p:extLst>
      <p:ext uri="{BB962C8B-B14F-4D97-AF65-F5344CB8AC3E}">
        <p14:creationId xmlns:p14="http://schemas.microsoft.com/office/powerpoint/2010/main" val="2196711342"/>
      </p:ext>
    </p:extLst>
  </p:cSld>
  <p:clrMap bg1="lt1" tx1="dk1" bg2="lt2" tx2="dk2" accent1="accent1" accent2="accent2" accent3="accent3" accent4="accent4" accent5="accent5" accent6="accent6" hlink="hlink" folHlink="folHlink"/>
  <p:sldLayoutIdLst>
    <p:sldLayoutId id="21474837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E0D3320-A42E-4860-A8DF-BE10CEB62B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3BD607A-31EC-42CB-A6AE-C65E5A4ED69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76F389-0B56-4568-8B4F-9A4DF37D2FD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98AFEE8-F6FD-42FF-B663-F26AE38531FF}" type="datetime1">
              <a:rPr lang="fr-FR" smtClean="0"/>
              <a:t>10/02/2025</a:t>
            </a:fld>
            <a:endParaRPr lang="fr-FR"/>
          </a:p>
        </p:txBody>
      </p:sp>
      <p:sp>
        <p:nvSpPr>
          <p:cNvPr id="5" name="Espace réservé du pied de page 4">
            <a:extLst>
              <a:ext uri="{FF2B5EF4-FFF2-40B4-BE49-F238E27FC236}">
                <a16:creationId xmlns:a16="http://schemas.microsoft.com/office/drawing/2014/main" id="{2125B4B9-39DD-4F17-B75B-3468945C9FD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CFF6E80-001A-4100-B4D4-E6E34C38C24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9DF981-C277-4BD7-B90D-03A39C1D235D}" type="slidenum">
              <a:rPr lang="fr-FR" smtClean="0"/>
              <a:t>‹N°›</a:t>
            </a:fld>
            <a:endParaRPr lang="fr-FR"/>
          </a:p>
        </p:txBody>
      </p:sp>
    </p:spTree>
    <p:extLst>
      <p:ext uri="{BB962C8B-B14F-4D97-AF65-F5344CB8AC3E}">
        <p14:creationId xmlns:p14="http://schemas.microsoft.com/office/powerpoint/2010/main" val="325597539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11.xml"/><Relationship Id="rId1" Type="http://schemas.openxmlformats.org/officeDocument/2006/relationships/slideLayout" Target="../slideLayouts/slideLayout67.xml"/><Relationship Id="rId6" Type="http://schemas.openxmlformats.org/officeDocument/2006/relationships/image" Target="../media/image37.jpeg"/><Relationship Id="rId5" Type="http://schemas.openxmlformats.org/officeDocument/2006/relationships/image" Target="../media/image40.pn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7.xml"/><Relationship Id="rId5" Type="http://schemas.openxmlformats.org/officeDocument/2006/relationships/image" Target="../media/image43.jpeg"/><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76.xml"/><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80.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jpeg"/><Relationship Id="rId1" Type="http://schemas.openxmlformats.org/officeDocument/2006/relationships/slideLayout" Target="../slideLayouts/slideLayout67.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6.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slide" Target="slide12.xml"/><Relationship Id="rId1" Type="http://schemas.openxmlformats.org/officeDocument/2006/relationships/slideLayout" Target="../slideLayouts/slideLayout76.xml"/><Relationship Id="rId6" Type="http://schemas.openxmlformats.org/officeDocument/2006/relationships/slide" Target="slide10.xml"/><Relationship Id="rId5" Type="http://schemas.openxmlformats.org/officeDocument/2006/relationships/image" Target="../media/image27.png"/><Relationship Id="rId10" Type="http://schemas.openxmlformats.org/officeDocument/2006/relationships/slide" Target="slide9.xml"/><Relationship Id="rId4" Type="http://schemas.openxmlformats.org/officeDocument/2006/relationships/image" Target="../media/image26.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76.xml"/><Relationship Id="rId5" Type="http://schemas.openxmlformats.org/officeDocument/2006/relationships/image" Target="../media/image29.png"/><Relationship Id="rId4" Type="http://schemas.openxmlformats.org/officeDocument/2006/relationships/slide" Target="slide12.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4.png"/><Relationship Id="rId1" Type="http://schemas.openxmlformats.org/officeDocument/2006/relationships/slideLayout" Target="../slideLayouts/slideLayout6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52A865-0DC7-466D-8E2C-F9EDAB66ECB6}"/>
              </a:ext>
            </a:extLst>
          </p:cNvPr>
          <p:cNvSpPr>
            <a:spLocks noGrp="1"/>
          </p:cNvSpPr>
          <p:nvPr>
            <p:ph type="ctrTitle"/>
          </p:nvPr>
        </p:nvSpPr>
        <p:spPr/>
        <p:txBody>
          <a:bodyPr/>
          <a:lstStyle/>
          <a:p>
            <a:r>
              <a:rPr lang="fr-FR"/>
              <a:t>Bilan du SCoT</a:t>
            </a:r>
          </a:p>
        </p:txBody>
      </p:sp>
      <p:sp>
        <p:nvSpPr>
          <p:cNvPr id="3" name="Espace réservé du contenu 2">
            <a:extLst>
              <a:ext uri="{FF2B5EF4-FFF2-40B4-BE49-F238E27FC236}">
                <a16:creationId xmlns:a16="http://schemas.microsoft.com/office/drawing/2014/main" id="{00AC645D-B861-4A40-B5F9-11064C50BD2F}"/>
              </a:ext>
            </a:extLst>
          </p:cNvPr>
          <p:cNvSpPr>
            <a:spLocks noGrp="1"/>
          </p:cNvSpPr>
          <p:nvPr>
            <p:ph sz="quarter" idx="13"/>
          </p:nvPr>
        </p:nvSpPr>
        <p:spPr>
          <a:xfrm>
            <a:off x="3401961" y="4381928"/>
            <a:ext cx="4605390" cy="2353314"/>
          </a:xfrm>
        </p:spPr>
        <p:txBody>
          <a:bodyPr vert="horz" lIns="91440" tIns="45720" rIns="91440" bIns="45720" rtlCol="0" anchor="t">
            <a:normAutofit/>
          </a:bodyPr>
          <a:lstStyle/>
          <a:p>
            <a:r>
              <a:rPr lang="fr-FR"/>
              <a:t>Extrait pour la thématique Tourisme</a:t>
            </a:r>
          </a:p>
          <a:p>
            <a:pPr lvl="0" algn="l"/>
            <a:endParaRPr lang="fr-FR" sz="1600" b="0" u="none">
              <a:effectLst/>
              <a:latin typeface="Calibri" panose="020F0502020204030204" pitchFamily="34" charset="0"/>
              <a:ea typeface="Calibri" panose="020F0502020204030204" pitchFamily="34" charset="0"/>
            </a:endParaRPr>
          </a:p>
          <a:p>
            <a:pPr lvl="0" algn="l"/>
            <a:endParaRPr lang="fr-FR" sz="1600" b="0" u="none">
              <a:effectLst/>
              <a:latin typeface="Calibri" panose="020F0502020204030204" pitchFamily="34" charset="0"/>
              <a:ea typeface="Calibri" panose="020F0502020204030204" pitchFamily="34" charset="0"/>
            </a:endParaRPr>
          </a:p>
          <a:p>
            <a:r>
              <a:rPr lang="fr-FR" sz="1600" b="0" u="none">
                <a:cs typeface="Calibri"/>
              </a:rPr>
              <a:t>Pour les éléments méthodologiques, se reporter au dossier Organisation générale.</a:t>
            </a:r>
          </a:p>
          <a:p>
            <a:pPr marL="342900" indent="-342900" algn="l">
              <a:buFont typeface="Arial" panose="020B0604020202020204" pitchFamily="34" charset="0"/>
              <a:buChar char="•"/>
            </a:pPr>
            <a:endParaRPr lang="fr-FR" sz="1600" b="0" u="none"/>
          </a:p>
          <a:p>
            <a:pPr marL="342900" indent="-342900" algn="l">
              <a:buFont typeface="Arial" panose="020B0604020202020204" pitchFamily="34" charset="0"/>
              <a:buChar char="•"/>
            </a:pPr>
            <a:endParaRPr lang="fr-FR" b="0" u="none"/>
          </a:p>
        </p:txBody>
      </p:sp>
      <p:sp>
        <p:nvSpPr>
          <p:cNvPr id="4" name="Espace réservé du contenu 3">
            <a:extLst>
              <a:ext uri="{FF2B5EF4-FFF2-40B4-BE49-F238E27FC236}">
                <a16:creationId xmlns:a16="http://schemas.microsoft.com/office/drawing/2014/main" id="{1C53828B-CEB8-47C3-9A53-03DF89A72547}"/>
              </a:ext>
            </a:extLst>
          </p:cNvPr>
          <p:cNvSpPr>
            <a:spLocks noGrp="1"/>
          </p:cNvSpPr>
          <p:nvPr>
            <p:ph sz="quarter" idx="14"/>
          </p:nvPr>
        </p:nvSpPr>
        <p:spPr/>
        <p:txBody>
          <a:bodyPr/>
          <a:lstStyle/>
          <a:p>
            <a:r>
              <a:rPr lang="fr-FR"/>
              <a:t>24 janvier 2024</a:t>
            </a:r>
          </a:p>
        </p:txBody>
      </p:sp>
    </p:spTree>
    <p:extLst>
      <p:ext uri="{BB962C8B-B14F-4D97-AF65-F5344CB8AC3E}">
        <p14:creationId xmlns:p14="http://schemas.microsoft.com/office/powerpoint/2010/main" val="78349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FB7F8C0-5520-D84C-6FE1-B17FBE2E2C9B}"/>
              </a:ext>
            </a:extLst>
          </p:cNvPr>
          <p:cNvSpPr>
            <a:spLocks noGrp="1"/>
          </p:cNvSpPr>
          <p:nvPr>
            <p:ph type="title"/>
          </p:nvPr>
        </p:nvSpPr>
        <p:spPr>
          <a:xfrm>
            <a:off x="640800" y="320400"/>
            <a:ext cx="7297600" cy="347846"/>
          </a:xfrm>
        </p:spPr>
        <p:txBody>
          <a:bodyPr/>
          <a:lstStyle/>
          <a:p>
            <a:r>
              <a:rPr lang="fr-FR" sz="1400" b="0"/>
              <a:t>Les capacités d’accueil touristiques dans le SCoT</a:t>
            </a:r>
          </a:p>
        </p:txBody>
      </p:sp>
      <p:sp>
        <p:nvSpPr>
          <p:cNvPr id="5" name="Espace réservé du texte 4">
            <a:extLst>
              <a:ext uri="{FF2B5EF4-FFF2-40B4-BE49-F238E27FC236}">
                <a16:creationId xmlns:a16="http://schemas.microsoft.com/office/drawing/2014/main" id="{D878A646-2BD7-F85B-4F8C-CE8FFA18724B}"/>
              </a:ext>
            </a:extLst>
          </p:cNvPr>
          <p:cNvSpPr>
            <a:spLocks noGrp="1"/>
          </p:cNvSpPr>
          <p:nvPr>
            <p:ph type="body" sz="quarter" idx="14"/>
          </p:nvPr>
        </p:nvSpPr>
        <p:spPr/>
        <p:txBody>
          <a:bodyPr/>
          <a:lstStyle/>
          <a:p>
            <a:r>
              <a:rPr lang="fr-FR"/>
              <a:t>Eléments d’analyse détaillée </a:t>
            </a:r>
            <a:r>
              <a:rPr lang="fr-FR" b="0"/>
              <a:t>– économie • commerce • tourisme</a:t>
            </a:r>
          </a:p>
        </p:txBody>
      </p:sp>
      <p:sp>
        <p:nvSpPr>
          <p:cNvPr id="7" name="Bouton d'action : Retour 6">
            <a:hlinkClick r:id="rId2" action="ppaction://hlinksldjump" highlightClick="1"/>
            <a:extLst>
              <a:ext uri="{FF2B5EF4-FFF2-40B4-BE49-F238E27FC236}">
                <a16:creationId xmlns:a16="http://schemas.microsoft.com/office/drawing/2014/main" id="{F7259CA8-68DE-C19C-C338-01E6B4D4A846}"/>
              </a:ext>
            </a:extLst>
          </p:cNvPr>
          <p:cNvSpPr/>
          <p:nvPr/>
        </p:nvSpPr>
        <p:spPr>
          <a:xfrm rot="16200000">
            <a:off x="8342694" y="714675"/>
            <a:ext cx="359924" cy="457813"/>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8" name="ZoneTexte 7">
            <a:extLst>
              <a:ext uri="{FF2B5EF4-FFF2-40B4-BE49-F238E27FC236}">
                <a16:creationId xmlns:a16="http://schemas.microsoft.com/office/drawing/2014/main" id="{8FED87EA-9E44-F7EC-2EAD-1C2DEDDD2489}"/>
              </a:ext>
            </a:extLst>
          </p:cNvPr>
          <p:cNvSpPr txBox="1"/>
          <p:nvPr/>
        </p:nvSpPr>
        <p:spPr>
          <a:xfrm>
            <a:off x="8247548" y="1123544"/>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sp>
        <p:nvSpPr>
          <p:cNvPr id="17" name="ZoneTexte 16">
            <a:extLst>
              <a:ext uri="{FF2B5EF4-FFF2-40B4-BE49-F238E27FC236}">
                <a16:creationId xmlns:a16="http://schemas.microsoft.com/office/drawing/2014/main" id="{EE3F7769-2B1D-2DF8-21F5-64F742BF9ABF}"/>
              </a:ext>
            </a:extLst>
          </p:cNvPr>
          <p:cNvSpPr txBox="1"/>
          <p:nvPr/>
        </p:nvSpPr>
        <p:spPr>
          <a:xfrm>
            <a:off x="6396845" y="1194327"/>
            <a:ext cx="910442"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À retenir</a:t>
            </a:r>
          </a:p>
        </p:txBody>
      </p:sp>
      <p:sp>
        <p:nvSpPr>
          <p:cNvPr id="18" name="Espace réservé du contenu 3">
            <a:extLst>
              <a:ext uri="{FF2B5EF4-FFF2-40B4-BE49-F238E27FC236}">
                <a16:creationId xmlns:a16="http://schemas.microsoft.com/office/drawing/2014/main" id="{01F8728C-8F14-2F75-8450-6052ECBED0D9}"/>
              </a:ext>
            </a:extLst>
          </p:cNvPr>
          <p:cNvSpPr txBox="1">
            <a:spLocks/>
          </p:cNvSpPr>
          <p:nvPr/>
        </p:nvSpPr>
        <p:spPr>
          <a:xfrm>
            <a:off x="6420258" y="1547612"/>
            <a:ext cx="2461095" cy="2540680"/>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36000" tIns="36000" rIns="36000" bIns="36000"/>
          <a:lstStyle>
            <a:lvl1pPr marL="342900" indent="-342900" algn="l" rtl="0" eaLnBrk="1" fontAlgn="base" hangingPunct="1">
              <a:spcBef>
                <a:spcPts val="300"/>
              </a:spcBef>
              <a:spcAft>
                <a:spcPts val="300"/>
              </a:spcAft>
              <a:buClr>
                <a:schemeClr val="tx2"/>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lgn="l" rtl="0" eaLnBrk="1" fontAlgn="base" hangingPunct="1">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lgn="l" rtl="0" eaLnBrk="1" fontAlgn="base" hangingPunct="1">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lgn="l" rtl="0" eaLnBrk="1" fontAlgn="base" hangingPunct="1">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lgn="l" rtl="0" eaLnBrk="1" fontAlgn="base" hangingPunct="1">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266700" marR="0" lvl="0" indent="-266700" algn="just" defTabSz="914400" rtl="0" eaLnBrk="1" fontAlgn="base" latinLnBrk="0" hangingPunct="1">
              <a:lnSpc>
                <a:spcPct val="100000"/>
              </a:lnSpc>
              <a:spcBef>
                <a:spcPts val="600"/>
              </a:spcBef>
              <a:spcAft>
                <a:spcPts val="300"/>
              </a:spcAft>
              <a:buClr>
                <a:srgbClr val="007996"/>
              </a:buClr>
              <a:buSzTx/>
              <a:buFont typeface="Open Sans" panose="020B0606030504020204" pitchFamily="34" charset="0"/>
              <a:buChar char="&gt;"/>
              <a:tabLst/>
              <a:defRPr/>
            </a:pPr>
            <a:r>
              <a:rPr kumimoji="0" lang="fr-FR" sz="1200" b="0" i="0" u="none" strike="noStrike" kern="0" cap="none" spc="0" normalizeH="0" baseline="0" noProof="0">
                <a:ln>
                  <a:noFill/>
                </a:ln>
                <a:solidFill>
                  <a:srgbClr val="3F3E3E"/>
                </a:solidFill>
                <a:effectLst/>
                <a:uLnTx/>
                <a:uFillTx/>
                <a:latin typeface="Open Sans" panose="020B0606030504020204" pitchFamily="34" charset="0"/>
                <a:ea typeface="Open Sans" panose="020B0606030504020204" pitchFamily="34" charset="0"/>
                <a:cs typeface="Open Sans" panose="020B0606030504020204" pitchFamily="34" charset="0"/>
              </a:rPr>
              <a:t>Une offre en hébergement encore concentrée sur Grenoble et les stations pour les plus gros volumes</a:t>
            </a:r>
          </a:p>
          <a:p>
            <a:pPr marL="266700" marR="0" lvl="0" indent="-266700" algn="just" defTabSz="914400" rtl="0" eaLnBrk="1" fontAlgn="base" latinLnBrk="0" hangingPunct="1">
              <a:lnSpc>
                <a:spcPct val="100000"/>
              </a:lnSpc>
              <a:spcBef>
                <a:spcPts val="600"/>
              </a:spcBef>
              <a:spcAft>
                <a:spcPts val="300"/>
              </a:spcAft>
              <a:buClr>
                <a:srgbClr val="007996"/>
              </a:buClr>
              <a:buSzTx/>
              <a:buFont typeface="Open Sans" panose="020B0606030504020204" pitchFamily="34" charset="0"/>
              <a:buChar char="&gt;"/>
              <a:tabLst/>
              <a:defRPr/>
            </a:pPr>
            <a:r>
              <a:rPr kumimoji="0" lang="fr-FR" sz="1200" b="0" i="0" u="none" strike="noStrike" kern="0" cap="none" spc="0" normalizeH="0" baseline="0" noProof="0">
                <a:ln>
                  <a:noFill/>
                </a:ln>
                <a:solidFill>
                  <a:srgbClr val="3F3E3E"/>
                </a:solidFill>
                <a:effectLst/>
                <a:uLnTx/>
                <a:uFillTx/>
                <a:latin typeface="Open Sans" panose="020B0606030504020204" pitchFamily="34" charset="0"/>
                <a:ea typeface="Open Sans" panose="020B0606030504020204" pitchFamily="34" charset="0"/>
                <a:cs typeface="Open Sans" panose="020B0606030504020204" pitchFamily="34" charset="0"/>
              </a:rPr>
              <a:t>Une offre en développement en lien avec les activités de plein air et sites sportifs</a:t>
            </a:r>
          </a:p>
          <a:p>
            <a:pPr marL="266700" marR="0" lvl="0" indent="-266700" algn="just" defTabSz="914400" rtl="0" eaLnBrk="1" fontAlgn="base" latinLnBrk="0" hangingPunct="1">
              <a:lnSpc>
                <a:spcPct val="100000"/>
              </a:lnSpc>
              <a:spcBef>
                <a:spcPts val="600"/>
              </a:spcBef>
              <a:spcAft>
                <a:spcPts val="300"/>
              </a:spcAft>
              <a:buClr>
                <a:srgbClr val="007996"/>
              </a:buClr>
              <a:buSzTx/>
              <a:buFont typeface="Open Sans" panose="020B0606030504020204" pitchFamily="34" charset="0"/>
              <a:buChar char="&gt;"/>
              <a:tabLst/>
              <a:defRPr/>
            </a:pPr>
            <a:r>
              <a:rPr kumimoji="0" lang="fr-FR" sz="1200" b="0" i="0" u="none" strike="noStrike" kern="0" cap="none" spc="0" normalizeH="0" baseline="0" noProof="0">
                <a:ln>
                  <a:noFill/>
                </a:ln>
                <a:solidFill>
                  <a:srgbClr val="3F3E3E"/>
                </a:solidFill>
                <a:effectLst/>
                <a:uLnTx/>
                <a:uFillTx/>
                <a:latin typeface="Open Sans" panose="020B0606030504020204" pitchFamily="34" charset="0"/>
                <a:ea typeface="Open Sans" panose="020B0606030504020204" pitchFamily="34" charset="0"/>
                <a:cs typeface="Open Sans" panose="020B0606030504020204" pitchFamily="34" charset="0"/>
              </a:rPr>
              <a:t>Une offre en reconversion qui se réinterroge : attentes clientèles / sociétales vers de l’hébergement ″nature″ et insolite</a:t>
            </a:r>
          </a:p>
        </p:txBody>
      </p:sp>
      <p:pic>
        <p:nvPicPr>
          <p:cNvPr id="2" name="Image 1">
            <a:extLst>
              <a:ext uri="{FF2B5EF4-FFF2-40B4-BE49-F238E27FC236}">
                <a16:creationId xmlns:a16="http://schemas.microsoft.com/office/drawing/2014/main" id="{317597D7-1D71-06B8-6AC3-5AA74D9E46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0800" y="939606"/>
            <a:ext cx="5740545" cy="5261689"/>
          </a:xfrm>
          <a:prstGeom prst="rect">
            <a:avLst/>
          </a:prstGeom>
        </p:spPr>
      </p:pic>
      <p:grpSp>
        <p:nvGrpSpPr>
          <p:cNvPr id="20" name="Groupe 19">
            <a:extLst>
              <a:ext uri="{FF2B5EF4-FFF2-40B4-BE49-F238E27FC236}">
                <a16:creationId xmlns:a16="http://schemas.microsoft.com/office/drawing/2014/main" id="{D6BEF9BE-C3A9-A349-632F-762013690E52}"/>
              </a:ext>
            </a:extLst>
          </p:cNvPr>
          <p:cNvGrpSpPr/>
          <p:nvPr/>
        </p:nvGrpSpPr>
        <p:grpSpPr>
          <a:xfrm>
            <a:off x="640800" y="4140652"/>
            <a:ext cx="1802942" cy="2138796"/>
            <a:chOff x="640800" y="4140652"/>
            <a:chExt cx="1802942" cy="2138796"/>
          </a:xfrm>
        </p:grpSpPr>
        <p:pic>
          <p:nvPicPr>
            <p:cNvPr id="4" name="Image 3">
              <a:extLst>
                <a:ext uri="{FF2B5EF4-FFF2-40B4-BE49-F238E27FC236}">
                  <a16:creationId xmlns:a16="http://schemas.microsoft.com/office/drawing/2014/main" id="{D440BCE8-323F-BCE0-1495-6947E762F6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800" y="4140652"/>
              <a:ext cx="1802942" cy="2138796"/>
            </a:xfrm>
            <a:prstGeom prst="rect">
              <a:avLst/>
            </a:prstGeom>
            <a:ln>
              <a:solidFill>
                <a:schemeClr val="accent1"/>
              </a:solidFill>
            </a:ln>
          </p:spPr>
        </p:pic>
        <p:pic>
          <p:nvPicPr>
            <p:cNvPr id="19" name="Image 18">
              <a:extLst>
                <a:ext uri="{FF2B5EF4-FFF2-40B4-BE49-F238E27FC236}">
                  <a16:creationId xmlns:a16="http://schemas.microsoft.com/office/drawing/2014/main" id="{CD14D609-8943-9CDF-B8DF-E3A2C15C1B63}"/>
                </a:ext>
              </a:extLst>
            </p:cNvPr>
            <p:cNvPicPr>
              <a:picLocks noChangeAspect="1"/>
            </p:cNvPicPr>
            <p:nvPr/>
          </p:nvPicPr>
          <p:blipFill>
            <a:blip r:embed="rId5"/>
            <a:stretch>
              <a:fillRect/>
            </a:stretch>
          </p:blipFill>
          <p:spPr>
            <a:xfrm>
              <a:off x="679712" y="4836463"/>
              <a:ext cx="1472352" cy="519153"/>
            </a:xfrm>
            <a:prstGeom prst="rect">
              <a:avLst/>
            </a:prstGeom>
          </p:spPr>
        </p:pic>
      </p:grpSp>
      <p:pic>
        <p:nvPicPr>
          <p:cNvPr id="21" name="Image 20" descr="Une image contenant carte&#10;&#10;Description générée automatiquement">
            <a:extLst>
              <a:ext uri="{FF2B5EF4-FFF2-40B4-BE49-F238E27FC236}">
                <a16:creationId xmlns:a16="http://schemas.microsoft.com/office/drawing/2014/main" id="{80124996-A7F3-FB05-D5D1-0A3E5F224D9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20258" y="4383978"/>
            <a:ext cx="2331306" cy="1862524"/>
          </a:xfrm>
          <a:prstGeom prst="rect">
            <a:avLst/>
          </a:prstGeom>
        </p:spPr>
      </p:pic>
      <p:sp>
        <p:nvSpPr>
          <p:cNvPr id="22" name="ZoneTexte 21">
            <a:extLst>
              <a:ext uri="{FF2B5EF4-FFF2-40B4-BE49-F238E27FC236}">
                <a16:creationId xmlns:a16="http://schemas.microsoft.com/office/drawing/2014/main" id="{1D483708-42DE-05FE-C074-743BDBA74C28}"/>
              </a:ext>
            </a:extLst>
          </p:cNvPr>
          <p:cNvSpPr txBox="1"/>
          <p:nvPr/>
        </p:nvSpPr>
        <p:spPr>
          <a:xfrm>
            <a:off x="6396845" y="4145891"/>
            <a:ext cx="2354718" cy="246221"/>
          </a:xfrm>
          <a:prstGeom prst="rect">
            <a:avLst/>
          </a:prstGeom>
          <a:solidFill>
            <a:schemeClr val="accent6">
              <a:lumMod val="40000"/>
              <a:lumOff val="6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Rappel carte d’orientation du DOO</a:t>
            </a:r>
          </a:p>
        </p:txBody>
      </p:sp>
    </p:spTree>
    <p:extLst>
      <p:ext uri="{BB962C8B-B14F-4D97-AF65-F5344CB8AC3E}">
        <p14:creationId xmlns:p14="http://schemas.microsoft.com/office/powerpoint/2010/main" val="328550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26BB5FFF-F487-70BB-E460-4EDD566B3241}"/>
              </a:ext>
            </a:extLst>
          </p:cNvPr>
          <p:cNvGrpSpPr/>
          <p:nvPr/>
        </p:nvGrpSpPr>
        <p:grpSpPr>
          <a:xfrm>
            <a:off x="723732" y="808671"/>
            <a:ext cx="5998081" cy="5585846"/>
            <a:chOff x="2530540" y="789215"/>
            <a:chExt cx="6516660" cy="6068784"/>
          </a:xfrm>
        </p:grpSpPr>
        <p:pic>
          <p:nvPicPr>
            <p:cNvPr id="14" name="Image 13" descr="Une image contenant carte&#10;&#10;Description générée automatiquement">
              <a:extLst>
                <a:ext uri="{FF2B5EF4-FFF2-40B4-BE49-F238E27FC236}">
                  <a16:creationId xmlns:a16="http://schemas.microsoft.com/office/drawing/2014/main" id="{20D6B3D8-522F-6A6A-8E94-3785A5C654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752"/>
            <a:stretch/>
          </p:blipFill>
          <p:spPr>
            <a:xfrm>
              <a:off x="2530540" y="789215"/>
              <a:ext cx="6516660" cy="6068784"/>
            </a:xfrm>
            <a:prstGeom prst="rect">
              <a:avLst/>
            </a:prstGeom>
          </p:spPr>
        </p:pic>
        <p:pic>
          <p:nvPicPr>
            <p:cNvPr id="15" name="Image 14" descr="Une image contenant carte&#10;&#10;Description générée automatiquement">
              <a:extLst>
                <a:ext uri="{FF2B5EF4-FFF2-40B4-BE49-F238E27FC236}">
                  <a16:creationId xmlns:a16="http://schemas.microsoft.com/office/drawing/2014/main" id="{263FB48F-4EDA-73D8-63F8-C57DB12B15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45814" y="5800545"/>
              <a:ext cx="1919282" cy="929584"/>
            </a:xfrm>
            <a:prstGeom prst="rect">
              <a:avLst/>
            </a:prstGeom>
          </p:spPr>
        </p:pic>
      </p:grpSp>
      <p:sp>
        <p:nvSpPr>
          <p:cNvPr id="3" name="Titre 2">
            <a:extLst>
              <a:ext uri="{FF2B5EF4-FFF2-40B4-BE49-F238E27FC236}">
                <a16:creationId xmlns:a16="http://schemas.microsoft.com/office/drawing/2014/main" id="{CFB7F8C0-5520-D84C-6FE1-B17FBE2E2C9B}"/>
              </a:ext>
            </a:extLst>
          </p:cNvPr>
          <p:cNvSpPr>
            <a:spLocks noGrp="1"/>
          </p:cNvSpPr>
          <p:nvPr>
            <p:ph type="title"/>
          </p:nvPr>
        </p:nvSpPr>
        <p:spPr>
          <a:xfrm>
            <a:off x="640800" y="320400"/>
            <a:ext cx="7297600" cy="347846"/>
          </a:xfrm>
        </p:spPr>
        <p:txBody>
          <a:bodyPr/>
          <a:lstStyle/>
          <a:p>
            <a:r>
              <a:rPr lang="fr-FR" sz="1400" b="0"/>
              <a:t>Indice de concentration des locations touristiques meublées</a:t>
            </a:r>
          </a:p>
        </p:txBody>
      </p:sp>
      <p:sp>
        <p:nvSpPr>
          <p:cNvPr id="5" name="Espace réservé du texte 4">
            <a:extLst>
              <a:ext uri="{FF2B5EF4-FFF2-40B4-BE49-F238E27FC236}">
                <a16:creationId xmlns:a16="http://schemas.microsoft.com/office/drawing/2014/main" id="{D878A646-2BD7-F85B-4F8C-CE8FFA18724B}"/>
              </a:ext>
            </a:extLst>
          </p:cNvPr>
          <p:cNvSpPr>
            <a:spLocks noGrp="1"/>
          </p:cNvSpPr>
          <p:nvPr>
            <p:ph type="body" sz="quarter" idx="14"/>
          </p:nvPr>
        </p:nvSpPr>
        <p:spPr/>
        <p:txBody>
          <a:bodyPr/>
          <a:lstStyle/>
          <a:p>
            <a:r>
              <a:rPr lang="fr-FR"/>
              <a:t>Eléments d’analyse détaillée </a:t>
            </a:r>
            <a:r>
              <a:rPr lang="fr-FR" b="0"/>
              <a:t>– économie • commerce • tourisme</a:t>
            </a:r>
          </a:p>
        </p:txBody>
      </p:sp>
      <p:sp>
        <p:nvSpPr>
          <p:cNvPr id="7" name="Bouton d'action : Retour 6">
            <a:hlinkClick r:id="rId4" action="ppaction://hlinksldjump" highlightClick="1"/>
            <a:extLst>
              <a:ext uri="{FF2B5EF4-FFF2-40B4-BE49-F238E27FC236}">
                <a16:creationId xmlns:a16="http://schemas.microsoft.com/office/drawing/2014/main" id="{F7259CA8-68DE-C19C-C338-01E6B4D4A846}"/>
              </a:ext>
            </a:extLst>
          </p:cNvPr>
          <p:cNvSpPr/>
          <p:nvPr/>
        </p:nvSpPr>
        <p:spPr>
          <a:xfrm rot="16200000">
            <a:off x="8342694" y="714675"/>
            <a:ext cx="359924" cy="457813"/>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8" name="ZoneTexte 7">
            <a:extLst>
              <a:ext uri="{FF2B5EF4-FFF2-40B4-BE49-F238E27FC236}">
                <a16:creationId xmlns:a16="http://schemas.microsoft.com/office/drawing/2014/main" id="{8FED87EA-9E44-F7EC-2EAD-1C2DEDDD2489}"/>
              </a:ext>
            </a:extLst>
          </p:cNvPr>
          <p:cNvSpPr txBox="1"/>
          <p:nvPr/>
        </p:nvSpPr>
        <p:spPr>
          <a:xfrm>
            <a:off x="8247548" y="1123544"/>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pic>
        <p:nvPicPr>
          <p:cNvPr id="16" name="Image 15" descr="Une image contenant carte&#10;&#10;Description générée automatiquement">
            <a:extLst>
              <a:ext uri="{FF2B5EF4-FFF2-40B4-BE49-F238E27FC236}">
                <a16:creationId xmlns:a16="http://schemas.microsoft.com/office/drawing/2014/main" id="{79C1CF64-B0FA-89F8-A550-CB4AAA8E434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17"/>
          <a:stretch/>
        </p:blipFill>
        <p:spPr>
          <a:xfrm>
            <a:off x="6167394" y="4382403"/>
            <a:ext cx="2584169" cy="1934808"/>
          </a:xfrm>
          <a:prstGeom prst="rect">
            <a:avLst/>
          </a:prstGeom>
          <a:ln>
            <a:solidFill>
              <a:schemeClr val="accent1"/>
            </a:solidFill>
          </a:ln>
        </p:spPr>
      </p:pic>
      <p:sp>
        <p:nvSpPr>
          <p:cNvPr id="17" name="ZoneTexte 16">
            <a:extLst>
              <a:ext uri="{FF2B5EF4-FFF2-40B4-BE49-F238E27FC236}">
                <a16:creationId xmlns:a16="http://schemas.microsoft.com/office/drawing/2014/main" id="{EE3F7769-2B1D-2DF8-21F5-64F742BF9ABF}"/>
              </a:ext>
            </a:extLst>
          </p:cNvPr>
          <p:cNvSpPr txBox="1"/>
          <p:nvPr/>
        </p:nvSpPr>
        <p:spPr>
          <a:xfrm>
            <a:off x="6721813" y="1186517"/>
            <a:ext cx="910442"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À retenir</a:t>
            </a:r>
          </a:p>
        </p:txBody>
      </p:sp>
      <p:sp>
        <p:nvSpPr>
          <p:cNvPr id="18" name="Espace réservé du contenu 3">
            <a:extLst>
              <a:ext uri="{FF2B5EF4-FFF2-40B4-BE49-F238E27FC236}">
                <a16:creationId xmlns:a16="http://schemas.microsoft.com/office/drawing/2014/main" id="{01F8728C-8F14-2F75-8450-6052ECBED0D9}"/>
              </a:ext>
            </a:extLst>
          </p:cNvPr>
          <p:cNvSpPr txBox="1">
            <a:spLocks/>
          </p:cNvSpPr>
          <p:nvPr/>
        </p:nvSpPr>
        <p:spPr>
          <a:xfrm>
            <a:off x="6811905" y="1546535"/>
            <a:ext cx="1998618" cy="2708193"/>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36000" tIns="36000" rIns="36000" bIns="36000"/>
          <a:lstStyle>
            <a:lvl1pPr marL="342900" indent="-342900" algn="l" rtl="0" eaLnBrk="1" fontAlgn="base" hangingPunct="1">
              <a:spcBef>
                <a:spcPts val="300"/>
              </a:spcBef>
              <a:spcAft>
                <a:spcPts val="300"/>
              </a:spcAft>
              <a:buClr>
                <a:schemeClr val="tx2"/>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lgn="l" rtl="0" eaLnBrk="1" fontAlgn="base" hangingPunct="1">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lgn="l" rtl="0" eaLnBrk="1" fontAlgn="base" hangingPunct="1">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lgn="l" rtl="0" eaLnBrk="1" fontAlgn="base" hangingPunct="1">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lgn="l" rtl="0" eaLnBrk="1" fontAlgn="base" hangingPunct="1">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266700" marR="0" lvl="0" indent="-266700" defTabSz="914400" rtl="0" eaLnBrk="1" fontAlgn="base" latinLnBrk="0" hangingPunct="1">
              <a:lnSpc>
                <a:spcPct val="100000"/>
              </a:lnSpc>
              <a:spcBef>
                <a:spcPts val="600"/>
              </a:spcBef>
              <a:spcAft>
                <a:spcPts val="300"/>
              </a:spcAft>
              <a:buClr>
                <a:srgbClr val="007996"/>
              </a:buClr>
              <a:buSzTx/>
              <a:buFont typeface="Open Sans" panose="020B0606030504020204" pitchFamily="34" charset="0"/>
              <a:buChar char="&gt;"/>
              <a:tabLst/>
              <a:defRPr/>
            </a:pPr>
            <a:r>
              <a:rPr kumimoji="0" lang="fr-FR" sz="1200" b="0" i="0" u="none" strike="noStrike" kern="0" cap="none" spc="0" normalizeH="0" baseline="0" noProof="0">
                <a:ln>
                  <a:noFill/>
                </a:ln>
                <a:solidFill>
                  <a:srgbClr val="3F3E3E"/>
                </a:solidFill>
                <a:effectLst/>
                <a:uLnTx/>
                <a:uFillTx/>
                <a:latin typeface="Open Sans" panose="020B0606030504020204" pitchFamily="34" charset="0"/>
                <a:ea typeface="Open Sans" panose="020B0606030504020204" pitchFamily="34" charset="0"/>
                <a:cs typeface="Open Sans" panose="020B0606030504020204" pitchFamily="34" charset="0"/>
              </a:rPr>
              <a:t>Une concentration des annonces sur la Métropole, les stations, Voiron et quelques poches dans les espaces périurbains </a:t>
            </a:r>
          </a:p>
          <a:p>
            <a:pPr marL="266700" marR="0" lvl="0" indent="-266700" defTabSz="914400" rtl="0" eaLnBrk="1" fontAlgn="base" latinLnBrk="0" hangingPunct="1">
              <a:lnSpc>
                <a:spcPct val="100000"/>
              </a:lnSpc>
              <a:spcBef>
                <a:spcPts val="600"/>
              </a:spcBef>
              <a:spcAft>
                <a:spcPts val="300"/>
              </a:spcAft>
              <a:buClr>
                <a:srgbClr val="007996"/>
              </a:buClr>
              <a:buSzTx/>
              <a:buFont typeface="Open Sans" panose="020B0606030504020204" pitchFamily="34" charset="0"/>
              <a:buChar char="&gt;"/>
              <a:tabLst/>
              <a:defRPr/>
            </a:pPr>
            <a:r>
              <a:rPr kumimoji="0" lang="fr-FR" sz="1200" b="0" i="0" u="none" strike="noStrike" kern="0" cap="none" spc="0" normalizeH="0" baseline="0" noProof="0">
                <a:ln>
                  <a:noFill/>
                </a:ln>
                <a:solidFill>
                  <a:srgbClr val="3F3E3E"/>
                </a:solidFill>
                <a:effectLst/>
                <a:uLnTx/>
                <a:uFillTx/>
                <a:latin typeface="Open Sans" panose="020B0606030504020204" pitchFamily="34" charset="0"/>
                <a:ea typeface="Open Sans" panose="020B0606030504020204" pitchFamily="34" charset="0"/>
                <a:cs typeface="Open Sans" panose="020B0606030504020204" pitchFamily="34" charset="0"/>
              </a:rPr>
              <a:t>Un enjeu à suivre les évolutions pour détecter d’éventuelles tensions du marché</a:t>
            </a:r>
          </a:p>
          <a:p>
            <a:pPr marL="266700" marR="0" lvl="0" indent="-266700" defTabSz="914400" rtl="0" eaLnBrk="1" fontAlgn="base" latinLnBrk="0" hangingPunct="1">
              <a:lnSpc>
                <a:spcPct val="100000"/>
              </a:lnSpc>
              <a:spcBef>
                <a:spcPts val="600"/>
              </a:spcBef>
              <a:spcAft>
                <a:spcPts val="300"/>
              </a:spcAft>
              <a:buClr>
                <a:srgbClr val="007996"/>
              </a:buClr>
              <a:buSzTx/>
              <a:buFont typeface="Open Sans" panose="020B0606030504020204" pitchFamily="34" charset="0"/>
              <a:buChar char="&gt;"/>
              <a:tabLst/>
              <a:defRPr/>
            </a:pPr>
            <a:r>
              <a:rPr kumimoji="0" lang="fr-FR" sz="1200" b="0" i="0" u="none" strike="noStrike" kern="0" cap="none" spc="0" normalizeH="0" baseline="0" noProof="0">
                <a:ln>
                  <a:noFill/>
                </a:ln>
                <a:solidFill>
                  <a:srgbClr val="3F3E3E"/>
                </a:solidFill>
                <a:effectLst/>
                <a:uLnTx/>
                <a:uFillTx/>
                <a:latin typeface="Open Sans" panose="020B0606030504020204" pitchFamily="34" charset="0"/>
                <a:ea typeface="Open Sans" panose="020B0606030504020204" pitchFamily="34" charset="0"/>
                <a:cs typeface="Open Sans" panose="020B0606030504020204" pitchFamily="34" charset="0"/>
              </a:rPr>
              <a:t>Des éléments d’observation à qualifier par territoire</a:t>
            </a:r>
          </a:p>
        </p:txBody>
      </p:sp>
    </p:spTree>
    <p:extLst>
      <p:ext uri="{BB962C8B-B14F-4D97-AF65-F5344CB8AC3E}">
        <p14:creationId xmlns:p14="http://schemas.microsoft.com/office/powerpoint/2010/main" val="777476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EEB4E15-897B-2967-AB1E-BD582B4D67A8}"/>
            </a:ext>
          </a:extLst>
        </p:cNvPr>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8BFE7D68-3027-AC68-2B04-8F1228A078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04151" y="4340172"/>
            <a:ext cx="2331306" cy="1862524"/>
          </a:xfrm>
          <a:prstGeom prst="rect">
            <a:avLst/>
          </a:prstGeom>
        </p:spPr>
      </p:pic>
      <p:sp>
        <p:nvSpPr>
          <p:cNvPr id="4" name="Espace réservé du texte 3">
            <a:extLst>
              <a:ext uri="{FF2B5EF4-FFF2-40B4-BE49-F238E27FC236}">
                <a16:creationId xmlns:a16="http://schemas.microsoft.com/office/drawing/2014/main" id="{6B5BBEB7-232A-5CF0-F5FE-A464A7FD1685}"/>
              </a:ext>
            </a:extLst>
          </p:cNvPr>
          <p:cNvSpPr>
            <a:spLocks noGrp="1"/>
          </p:cNvSpPr>
          <p:nvPr>
            <p:ph type="body" sz="quarter" idx="14"/>
          </p:nvPr>
        </p:nvSpPr>
        <p:spPr/>
        <p:txBody>
          <a:bodyPr/>
          <a:lstStyle/>
          <a:p>
            <a:r>
              <a:rPr lang="fr-FR"/>
              <a:t>Bilan de la mise en œuvre du SCoT de la grande région de Grenoble 2013-2024</a:t>
            </a:r>
          </a:p>
        </p:txBody>
      </p:sp>
      <p:sp>
        <p:nvSpPr>
          <p:cNvPr id="61" name="Rectangle 60">
            <a:extLst>
              <a:ext uri="{FF2B5EF4-FFF2-40B4-BE49-F238E27FC236}">
                <a16:creationId xmlns:a16="http://schemas.microsoft.com/office/drawing/2014/main" id="{667F776D-DD9B-3A39-4EC6-6D2663B93754}"/>
              </a:ext>
            </a:extLst>
          </p:cNvPr>
          <p:cNvSpPr/>
          <p:nvPr/>
        </p:nvSpPr>
        <p:spPr>
          <a:xfrm>
            <a:off x="676240" y="1971208"/>
            <a:ext cx="4062233" cy="768421"/>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fr-FR" sz="1200" b="1" i="0" u="none" strike="noStrike" kern="1200" cap="none" spc="0" normalizeH="0" baseline="0" noProof="0">
                <a:ln>
                  <a:noFill/>
                </a:ln>
                <a:solidFill>
                  <a:srgbClr val="222221"/>
                </a:solidFill>
                <a:effectLst/>
                <a:uLnTx/>
                <a:uFillTx/>
                <a:latin typeface="Open Sans"/>
                <a:ea typeface="Open Sans"/>
                <a:cs typeface="Open Sans"/>
              </a:rPr>
              <a:t>Bièvre</a:t>
            </a:r>
          </a:p>
          <a:p>
            <a:pPr marL="171450" marR="0" lvl="0" indent="-171450" algn="just" defTabSz="4572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Abandon projet Center Parcs Roybon</a:t>
            </a:r>
          </a:p>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La Côte-Saint-André : labellisation </a:t>
            </a:r>
            <a:r>
              <a:rPr kumimoji="0" lang="fr-FR" sz="1100" b="0" i="0" u="none" strike="noStrike" kern="1200" cap="none" spc="0" normalizeH="0" baseline="0" noProof="0" err="1">
                <a:ln>
                  <a:noFill/>
                </a:ln>
                <a:solidFill>
                  <a:srgbClr val="222221"/>
                </a:solidFill>
                <a:effectLst/>
                <a:uLnTx/>
                <a:uFillTx/>
                <a:latin typeface="Open Sans"/>
                <a:ea typeface="Open Sans"/>
                <a:cs typeface="Open Sans"/>
              </a:rPr>
              <a:t>ORT</a:t>
            </a:r>
            <a:r>
              <a:rPr kumimoji="0" lang="fr-FR" sz="1100" b="0" i="0" u="none" strike="noStrike" kern="1200" cap="none" spc="0" normalizeH="0" baseline="0" noProof="0">
                <a:ln>
                  <a:noFill/>
                </a:ln>
                <a:solidFill>
                  <a:srgbClr val="222221"/>
                </a:solidFill>
                <a:effectLst/>
                <a:uLnTx/>
                <a:uFillTx/>
                <a:latin typeface="Open Sans"/>
                <a:ea typeface="Open Sans"/>
                <a:cs typeface="Open Sans"/>
              </a:rPr>
              <a:t>/PVD</a:t>
            </a:r>
          </a:p>
        </p:txBody>
      </p:sp>
      <p:sp>
        <p:nvSpPr>
          <p:cNvPr id="63" name="Rectangle 62">
            <a:extLst>
              <a:ext uri="{FF2B5EF4-FFF2-40B4-BE49-F238E27FC236}">
                <a16:creationId xmlns:a16="http://schemas.microsoft.com/office/drawing/2014/main" id="{2B3947B3-31E9-DC54-A74C-B507BA51A811}"/>
              </a:ext>
            </a:extLst>
          </p:cNvPr>
          <p:cNvSpPr/>
          <p:nvPr/>
        </p:nvSpPr>
        <p:spPr>
          <a:xfrm>
            <a:off x="4932440" y="1046242"/>
            <a:ext cx="3742998" cy="1890095"/>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fr-FR" sz="1200" b="1" i="0" u="none" strike="noStrike" kern="1200" cap="none" spc="0" normalizeH="0" baseline="0" noProof="0">
                <a:ln>
                  <a:noFill/>
                </a:ln>
                <a:solidFill>
                  <a:srgbClr val="222221"/>
                </a:solidFill>
                <a:effectLst/>
                <a:uLnTx/>
                <a:uFillTx/>
                <a:latin typeface="Open Sans"/>
                <a:ea typeface="Open Sans"/>
                <a:cs typeface="Open Sans"/>
              </a:rPr>
              <a:t>Grésivaudan Nord Belledonne</a:t>
            </a:r>
          </a:p>
          <a:p>
            <a:pPr marL="171450" marR="0" lvl="0" indent="-171450" algn="just" defTabSz="4572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Communautarisation des stations du Collet et 7 </a:t>
            </a:r>
            <a:r>
              <a:rPr kumimoji="0" lang="fr-FR" sz="1100" b="0" i="0" u="none" strike="noStrike" kern="1200" cap="none" spc="0" normalizeH="0" baseline="0" noProof="0" err="1">
                <a:ln>
                  <a:noFill/>
                </a:ln>
                <a:solidFill>
                  <a:srgbClr val="222221"/>
                </a:solidFill>
                <a:effectLst/>
                <a:uLnTx/>
                <a:uFillTx/>
                <a:latin typeface="Open Sans"/>
                <a:ea typeface="Open Sans"/>
                <a:cs typeface="Open Sans"/>
              </a:rPr>
              <a:t>Laux</a:t>
            </a:r>
            <a:r>
              <a:rPr kumimoji="0" lang="fr-FR" sz="1100" b="0" i="0" u="none" strike="noStrike" kern="1200" cap="none" spc="0" normalizeH="0" baseline="0" noProof="0">
                <a:ln>
                  <a:noFill/>
                </a:ln>
                <a:solidFill>
                  <a:srgbClr val="222221"/>
                </a:solidFill>
                <a:effectLst/>
                <a:uLnTx/>
                <a:uFillTx/>
                <a:latin typeface="Open Sans"/>
                <a:ea typeface="Open Sans"/>
                <a:cs typeface="Open Sans"/>
              </a:rPr>
              <a:t> (structuration gouvernance et plan d'action)</a:t>
            </a:r>
          </a:p>
          <a:p>
            <a:pPr marL="171450" marR="0" lvl="0" indent="-171450" algn="just"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Relocalisation et réouverture du musée d'Allevard</a:t>
            </a:r>
          </a:p>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Labellisation </a:t>
            </a:r>
            <a:r>
              <a:rPr kumimoji="0" lang="fr-FR" sz="1100" b="0" i="0" u="none" strike="noStrike" kern="1200" cap="none" spc="0" normalizeH="0" baseline="0" noProof="0" err="1">
                <a:ln>
                  <a:noFill/>
                </a:ln>
                <a:solidFill>
                  <a:srgbClr val="222221"/>
                </a:solidFill>
                <a:effectLst/>
                <a:uLnTx/>
                <a:uFillTx/>
                <a:latin typeface="Open Sans"/>
                <a:ea typeface="Open Sans"/>
                <a:cs typeface="Open Sans"/>
              </a:rPr>
              <a:t>ORT</a:t>
            </a:r>
            <a:endParaRPr kumimoji="0" lang="fr-FR" sz="1100" b="0" i="0" u="none" strike="noStrike" kern="1200" cap="none" spc="0" normalizeH="0" baseline="0" noProof="0">
              <a:ln>
                <a:noFill/>
              </a:ln>
              <a:solidFill>
                <a:srgbClr val="222221"/>
              </a:solidFill>
              <a:effectLst/>
              <a:uLnTx/>
              <a:uFillTx/>
              <a:latin typeface="Open Sans"/>
              <a:ea typeface="Open Sans"/>
              <a:cs typeface="Open Sans"/>
            </a:endParaRPr>
          </a:p>
          <a:p>
            <a:pPr marL="171450" marR="0" lvl="0" indent="-171450" algn="just"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Fermeture indéterminée du funiculaire</a:t>
            </a:r>
          </a:p>
          <a:p>
            <a:pPr marL="171450" marR="0" lvl="0" indent="-171450" algn="just"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Interrogations sur avenir / diversification pour les stations du Plateau des Petites Roches</a:t>
            </a:r>
          </a:p>
          <a:p>
            <a:pPr marL="171450" marR="0" lvl="0" indent="-171450" algn="just"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Réhabilitation d'immobilier de loisirs (7 </a:t>
            </a:r>
            <a:r>
              <a:rPr kumimoji="0" lang="fr-FR" sz="1100" b="0" i="0" u="none" strike="noStrike" kern="1200" cap="none" spc="0" normalizeH="0" baseline="0" noProof="0" err="1">
                <a:ln>
                  <a:noFill/>
                </a:ln>
                <a:solidFill>
                  <a:srgbClr val="222221"/>
                </a:solidFill>
                <a:effectLst/>
                <a:uLnTx/>
                <a:uFillTx/>
                <a:latin typeface="Open Sans"/>
                <a:ea typeface="Open Sans"/>
                <a:cs typeface="Open Sans"/>
              </a:rPr>
              <a:t>Laux</a:t>
            </a:r>
            <a:r>
              <a:rPr kumimoji="0" lang="fr-FR" sz="1100" b="0" i="0" u="none" strike="noStrike" kern="1200" cap="none" spc="0" normalizeH="0" baseline="0" noProof="0">
                <a:ln>
                  <a:noFill/>
                </a:ln>
                <a:solidFill>
                  <a:srgbClr val="222221"/>
                </a:solidFill>
                <a:effectLst/>
                <a:uLnTx/>
                <a:uFillTx/>
                <a:latin typeface="Open Sans"/>
                <a:ea typeface="Open Sans"/>
                <a:cs typeface="Open Sans"/>
              </a:rPr>
              <a:t>)</a:t>
            </a:r>
          </a:p>
        </p:txBody>
      </p:sp>
      <p:sp>
        <p:nvSpPr>
          <p:cNvPr id="65" name="Rectangle 64">
            <a:extLst>
              <a:ext uri="{FF2B5EF4-FFF2-40B4-BE49-F238E27FC236}">
                <a16:creationId xmlns:a16="http://schemas.microsoft.com/office/drawing/2014/main" id="{A73CFB28-2042-DF04-FC7C-8C0F54D6B260}"/>
              </a:ext>
            </a:extLst>
          </p:cNvPr>
          <p:cNvSpPr/>
          <p:nvPr/>
        </p:nvSpPr>
        <p:spPr>
          <a:xfrm>
            <a:off x="4932440" y="3124725"/>
            <a:ext cx="3742998" cy="3077971"/>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00000"/>
              </a:lnSpc>
              <a:spcBef>
                <a:spcPts val="300"/>
              </a:spcBef>
              <a:spcAft>
                <a:spcPts val="0"/>
              </a:spcAft>
              <a:buClrTx/>
              <a:buSzTx/>
              <a:buFontTx/>
              <a:buNone/>
              <a:tabLst/>
              <a:defRPr/>
            </a:pPr>
            <a:r>
              <a:rPr kumimoji="0" lang="fr-FR" sz="1200" b="1" i="0" u="none" strike="noStrike" kern="1200" cap="none" spc="0" normalizeH="0" baseline="0" noProof="0">
                <a:ln>
                  <a:noFill/>
                </a:ln>
                <a:solidFill>
                  <a:srgbClr val="222221"/>
                </a:solidFill>
                <a:effectLst/>
                <a:uLnTx/>
                <a:uFillTx/>
                <a:latin typeface="Open Sans"/>
                <a:ea typeface="Open Sans"/>
                <a:cs typeface="Open Sans"/>
              </a:rPr>
              <a:t>Métropole / Sud Belledonne</a:t>
            </a:r>
          </a:p>
          <a:p>
            <a:pPr marL="171450" marR="0" lvl="0" indent="-171450" algn="just" defTabSz="4572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Aménagements/valorisation du site de la Bastille</a:t>
            </a:r>
          </a:p>
          <a:p>
            <a:pPr marL="171450" marR="0" lvl="0" indent="-171450" algn="just"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Création d'hébergements - ex-Institut Dolomieu (tourisme d'affaires)</a:t>
            </a:r>
            <a:endParaRPr kumimoji="0" lang="fr-FR" sz="1100" b="0" i="0" u="none" strike="noStrike" kern="1200" cap="none" spc="0" normalizeH="0" baseline="0" noProof="0">
              <a:ln>
                <a:noFill/>
              </a:ln>
              <a:solidFill>
                <a:srgbClr val="222221"/>
              </a:solidFill>
              <a:effectLst/>
              <a:uLnTx/>
              <a:uFillTx/>
              <a:latin typeface="Open Sans"/>
              <a:ea typeface="+mn-ea"/>
              <a:cs typeface="+mn-cs"/>
            </a:endParaRPr>
          </a:p>
          <a:p>
            <a:pPr marL="171450" marR="0" lvl="0" indent="-171450" algn="just"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Amélioration réseaux TC </a:t>
            </a:r>
            <a:r>
              <a:rPr kumimoji="0" lang="fr-FR" sz="1100" b="0" i="0" u="none" strike="noStrike" kern="1200" cap="none" spc="0" normalizeH="0" baseline="0" noProof="0" err="1">
                <a:ln>
                  <a:noFill/>
                </a:ln>
                <a:solidFill>
                  <a:srgbClr val="222221"/>
                </a:solidFill>
                <a:effectLst/>
                <a:uLnTx/>
                <a:uFillTx/>
                <a:latin typeface="Open Sans"/>
                <a:ea typeface="Open Sans"/>
                <a:cs typeface="Open Sans"/>
              </a:rPr>
              <a:t>SMMAG</a:t>
            </a:r>
            <a:r>
              <a:rPr kumimoji="0" lang="fr-FR" sz="1100" b="0" i="0" u="none" strike="noStrike" kern="1200" cap="none" spc="0" normalizeH="0" baseline="0" noProof="0">
                <a:ln>
                  <a:noFill/>
                </a:ln>
                <a:solidFill>
                  <a:srgbClr val="222221"/>
                </a:solidFill>
                <a:effectLst/>
                <a:uLnTx/>
                <a:uFillTx/>
                <a:latin typeface="Open Sans"/>
                <a:ea typeface="Open Sans"/>
                <a:cs typeface="Open Sans"/>
              </a:rPr>
              <a:t> - accès aux sites touristiques et portes d'entrée montagne (</a:t>
            </a:r>
            <a:r>
              <a:rPr kumimoji="0" lang="fr-FR" sz="1100" b="0" i="0" u="none" strike="noStrike" kern="1200" cap="none" spc="0" normalizeH="0" baseline="0" noProof="0" err="1">
                <a:ln>
                  <a:noFill/>
                </a:ln>
                <a:solidFill>
                  <a:srgbClr val="222221"/>
                </a:solidFill>
                <a:effectLst/>
                <a:uLnTx/>
                <a:uFillTx/>
                <a:latin typeface="Open Sans"/>
                <a:ea typeface="Open Sans"/>
                <a:cs typeface="Open Sans"/>
              </a:rPr>
              <a:t>Flexo</a:t>
            </a:r>
            <a:r>
              <a:rPr kumimoji="0" lang="fr-FR" sz="1100" b="0" i="0" u="none" strike="noStrike" kern="1200" cap="none" spc="0" normalizeH="0" baseline="0" noProof="0">
                <a:ln>
                  <a:noFill/>
                </a:ln>
                <a:solidFill>
                  <a:srgbClr val="222221"/>
                </a:solidFill>
                <a:effectLst/>
                <a:uLnTx/>
                <a:uFillTx/>
                <a:latin typeface="Open Sans"/>
                <a:ea typeface="Open Sans"/>
                <a:cs typeface="Open Sans"/>
              </a:rPr>
              <a:t> – navettes touristiques)</a:t>
            </a:r>
          </a:p>
          <a:p>
            <a:pPr marL="171450" marR="0" lvl="0" indent="-171450" algn="just"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Equipement </a:t>
            </a:r>
            <a:r>
              <a:rPr kumimoji="0" lang="fr-FR" sz="1100" b="0" i="0" u="none" strike="noStrike" kern="1200" cap="none" spc="0" normalizeH="0" baseline="0" noProof="0">
                <a:ln>
                  <a:noFill/>
                </a:ln>
                <a:solidFill>
                  <a:schemeClr val="tx1"/>
                </a:solidFill>
                <a:effectLst/>
                <a:uLnTx/>
                <a:uFillTx/>
                <a:latin typeface="Open Sans"/>
                <a:ea typeface="Open Sans"/>
                <a:cs typeface="Open Sans"/>
              </a:rPr>
              <a:t>culturel : </a:t>
            </a:r>
            <a:r>
              <a:rPr kumimoji="0" lang="fr-FR" sz="1100" b="0" i="0" u="none" strike="noStrike" kern="1200" cap="none" spc="0" normalizeH="0" baseline="0" noProof="0" err="1">
                <a:ln>
                  <a:noFill/>
                </a:ln>
                <a:solidFill>
                  <a:schemeClr val="tx1"/>
                </a:solidFill>
                <a:effectLst/>
                <a:uLnTx/>
                <a:uFillTx/>
                <a:latin typeface="Open Sans"/>
                <a:ea typeface="Open Sans"/>
                <a:cs typeface="Open Sans"/>
              </a:rPr>
              <a:t>Cosmocité</a:t>
            </a:r>
            <a:r>
              <a:rPr kumimoji="0" lang="fr-FR" sz="1100" b="0" i="0" u="none" strike="noStrike" kern="1200" cap="none" spc="0" normalizeH="0" baseline="0" noProof="0">
                <a:ln>
                  <a:noFill/>
                </a:ln>
                <a:solidFill>
                  <a:schemeClr val="tx1"/>
                </a:solidFill>
                <a:effectLst/>
                <a:uLnTx/>
                <a:uFillTx/>
                <a:latin typeface="Open Sans"/>
                <a:ea typeface="Open Sans"/>
                <a:cs typeface="Open Sans"/>
              </a:rPr>
              <a:t> au </a:t>
            </a:r>
            <a:r>
              <a:rPr kumimoji="0" lang="fr-FR" sz="1100" i="0" u="none" strike="noStrike" kern="1200" cap="none" spc="0" normalizeH="0" baseline="0" noProof="0">
                <a:ln>
                  <a:noFill/>
                </a:ln>
                <a:solidFill>
                  <a:schemeClr val="tx1"/>
                </a:solidFill>
                <a:effectLst/>
                <a:uLnTx/>
                <a:uFillTx/>
                <a:latin typeface="Open Sans"/>
                <a:ea typeface="Open Sans"/>
                <a:cs typeface="Open Sans"/>
              </a:rPr>
              <a:t>Pont-de-Claix</a:t>
            </a:r>
          </a:p>
          <a:p>
            <a:pPr marL="171450" marR="0" lvl="0" indent="-171450" algn="just"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chemeClr val="tx1"/>
                </a:solidFill>
                <a:effectLst/>
                <a:uLnTx/>
                <a:uFillTx/>
                <a:latin typeface="Open Sans"/>
                <a:ea typeface="Open Sans"/>
                <a:cs typeface="Open Sans"/>
              </a:rPr>
              <a:t>Vizille - Labellisation </a:t>
            </a:r>
            <a:r>
              <a:rPr kumimoji="0" lang="fr-FR" sz="1100" b="0" i="0" u="none" strike="noStrike" kern="1200" cap="none" spc="0" normalizeH="0" baseline="0" noProof="0" err="1">
                <a:ln>
                  <a:noFill/>
                </a:ln>
                <a:solidFill>
                  <a:schemeClr val="tx1"/>
                </a:solidFill>
                <a:effectLst/>
                <a:uLnTx/>
                <a:uFillTx/>
                <a:latin typeface="Open Sans"/>
                <a:ea typeface="Open Sans"/>
                <a:cs typeface="Open Sans"/>
              </a:rPr>
              <a:t>ORT</a:t>
            </a:r>
            <a:endParaRPr kumimoji="0" lang="fr-FR" sz="1100" b="0" i="0" u="none" strike="noStrike" kern="1200" cap="none" spc="0" normalizeH="0" baseline="0" noProof="0">
              <a:ln>
                <a:noFill/>
              </a:ln>
              <a:solidFill>
                <a:schemeClr val="tx1"/>
              </a:solidFill>
              <a:effectLst/>
              <a:uLnTx/>
              <a:uFillTx/>
              <a:latin typeface="Open Sans"/>
              <a:ea typeface="Open Sans"/>
              <a:cs typeface="Open Sans"/>
            </a:endParaRPr>
          </a:p>
          <a:p>
            <a:pPr marL="171450" marR="0" lvl="0" indent="-171450" algn="just"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chemeClr val="tx1"/>
                </a:solidFill>
                <a:effectLst/>
                <a:uLnTx/>
                <a:uFillTx/>
                <a:latin typeface="Open Sans"/>
                <a:ea typeface="Open Sans"/>
                <a:cs typeface="Open Sans"/>
              </a:rPr>
              <a:t>Equipements Chamrousse: passerelle himalayenne, tyrolienne géante, belvédère (site de la Croix)</a:t>
            </a:r>
          </a:p>
          <a:p>
            <a:pPr marL="171450" marR="0" lvl="0" indent="-171450" algn="just"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i="0" u="none" strike="noStrike" kern="1200" cap="none" spc="0" normalizeH="0" baseline="0" noProof="0">
                <a:ln>
                  <a:noFill/>
                </a:ln>
                <a:solidFill>
                  <a:schemeClr val="tx1"/>
                </a:solidFill>
                <a:effectLst/>
                <a:uLnTx/>
                <a:uFillTx/>
                <a:latin typeface="Open Sans"/>
                <a:ea typeface="Open Sans"/>
                <a:cs typeface="Open Sans"/>
              </a:rPr>
              <a:t>Col de Porte </a:t>
            </a:r>
            <a:r>
              <a:rPr kumimoji="0" lang="fr-FR" sz="1100" b="0" i="0" u="none" strike="noStrike" kern="1200" cap="none" spc="0" normalizeH="0" baseline="0" noProof="0">
                <a:ln>
                  <a:noFill/>
                </a:ln>
                <a:solidFill>
                  <a:schemeClr val="tx1"/>
                </a:solidFill>
                <a:effectLst/>
                <a:uLnTx/>
                <a:uFillTx/>
                <a:latin typeface="Open Sans"/>
                <a:ea typeface="Open Sans"/>
                <a:cs typeface="Open Sans"/>
              </a:rPr>
              <a:t>: création piste de biathlon/ski roue, ouverture maison de la montagne </a:t>
            </a:r>
          </a:p>
          <a:p>
            <a:pPr marL="171450" marR="0" lvl="0" indent="-171450" algn="just"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chemeClr val="tx1"/>
                </a:solidFill>
                <a:effectLst/>
                <a:uLnTx/>
                <a:uFillTx/>
                <a:latin typeface="Open Sans"/>
                <a:ea typeface="Open Sans"/>
                <a:cs typeface="Open Sans"/>
              </a:rPr>
              <a:t>Réhabilitation d'immobilier de loisirs (quelques copros en cours / Chamrousse)</a:t>
            </a:r>
          </a:p>
        </p:txBody>
      </p:sp>
      <p:sp>
        <p:nvSpPr>
          <p:cNvPr id="68" name="Titre 2">
            <a:extLst>
              <a:ext uri="{FF2B5EF4-FFF2-40B4-BE49-F238E27FC236}">
                <a16:creationId xmlns:a16="http://schemas.microsoft.com/office/drawing/2014/main" id="{D5764834-CC3D-7114-5477-456B5F6B8D80}"/>
              </a:ext>
            </a:extLst>
          </p:cNvPr>
          <p:cNvSpPr>
            <a:spLocks noGrp="1"/>
          </p:cNvSpPr>
          <p:nvPr>
            <p:ph type="title"/>
          </p:nvPr>
        </p:nvSpPr>
        <p:spPr>
          <a:xfrm>
            <a:off x="640800" y="320400"/>
            <a:ext cx="7297600" cy="347846"/>
          </a:xfrm>
        </p:spPr>
        <p:txBody>
          <a:bodyPr/>
          <a:lstStyle/>
          <a:p>
            <a:r>
              <a:rPr lang="fr-FR" sz="1400" b="0"/>
              <a:t>Confortement des pôles touristiques</a:t>
            </a:r>
          </a:p>
        </p:txBody>
      </p:sp>
      <p:sp>
        <p:nvSpPr>
          <p:cNvPr id="69" name="Bouton d'action : Retour 68">
            <a:hlinkClick r:id="rId4" action="ppaction://hlinksldjump" highlightClick="1"/>
            <a:extLst>
              <a:ext uri="{FF2B5EF4-FFF2-40B4-BE49-F238E27FC236}">
                <a16:creationId xmlns:a16="http://schemas.microsoft.com/office/drawing/2014/main" id="{B7D588BB-FA89-0BC7-5318-D790E368A4DF}"/>
              </a:ext>
            </a:extLst>
          </p:cNvPr>
          <p:cNvSpPr/>
          <p:nvPr/>
        </p:nvSpPr>
        <p:spPr>
          <a:xfrm rot="16200000">
            <a:off x="8342694" y="714675"/>
            <a:ext cx="359924" cy="457813"/>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70" name="ZoneTexte 69">
            <a:extLst>
              <a:ext uri="{FF2B5EF4-FFF2-40B4-BE49-F238E27FC236}">
                <a16:creationId xmlns:a16="http://schemas.microsoft.com/office/drawing/2014/main" id="{7A34F47B-EC7E-78DE-B652-F866530519A8}"/>
              </a:ext>
            </a:extLst>
          </p:cNvPr>
          <p:cNvSpPr txBox="1"/>
          <p:nvPr/>
        </p:nvSpPr>
        <p:spPr>
          <a:xfrm>
            <a:off x="8247548" y="1133272"/>
            <a:ext cx="562975" cy="246221"/>
          </a:xfrm>
          <a:prstGeom prst="rect">
            <a:avLst/>
          </a:prstGeom>
          <a:solidFill>
            <a:schemeClr val="bg2"/>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sp>
        <p:nvSpPr>
          <p:cNvPr id="72" name="Rectangle 71">
            <a:extLst>
              <a:ext uri="{FF2B5EF4-FFF2-40B4-BE49-F238E27FC236}">
                <a16:creationId xmlns:a16="http://schemas.microsoft.com/office/drawing/2014/main" id="{8DBAD92C-2957-AA4D-18B0-ACED8C29B4DD}"/>
              </a:ext>
            </a:extLst>
          </p:cNvPr>
          <p:cNvSpPr/>
          <p:nvPr/>
        </p:nvSpPr>
        <p:spPr>
          <a:xfrm>
            <a:off x="676239" y="4081502"/>
            <a:ext cx="1827911" cy="1531358"/>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fr-FR" sz="1200" b="1" i="0" u="none" strike="noStrike" kern="1200" cap="none" spc="0" normalizeH="0" baseline="0" noProof="0" err="1">
                <a:ln>
                  <a:noFill/>
                </a:ln>
                <a:solidFill>
                  <a:srgbClr val="222221"/>
                </a:solidFill>
                <a:effectLst/>
                <a:uLnTx/>
                <a:uFillTx/>
                <a:latin typeface="Open Sans"/>
                <a:ea typeface="Open Sans"/>
                <a:cs typeface="Open Sans"/>
              </a:rPr>
              <a:t>Trièves</a:t>
            </a:r>
            <a:endParaRPr kumimoji="0" lang="fr-FR" sz="1200" b="1" i="0" u="none" strike="noStrike" kern="1200" cap="none" spc="0" normalizeH="0" baseline="0" noProof="0">
              <a:ln>
                <a:noFill/>
              </a:ln>
              <a:solidFill>
                <a:srgbClr val="222221"/>
              </a:solidFill>
              <a:effectLst/>
              <a:uLnTx/>
              <a:uFillTx/>
              <a:latin typeface="Open Sans"/>
              <a:ea typeface="Open Sans"/>
              <a:cs typeface="Open Sans"/>
            </a:endParaRPr>
          </a:p>
          <a:p>
            <a:pPr marL="171450" marR="0" lvl="0" indent="-171450" algn="just" defTabSz="4572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Fermeture remontées col de l’</a:t>
            </a:r>
            <a:r>
              <a:rPr kumimoji="0" lang="fr-FR" sz="1100" b="0" i="0" u="none" strike="noStrike" kern="1200" cap="none" spc="0" normalizeH="0" baseline="0" noProof="0" err="1">
                <a:ln>
                  <a:noFill/>
                </a:ln>
                <a:solidFill>
                  <a:srgbClr val="222221"/>
                </a:solidFill>
                <a:effectLst/>
                <a:uLnTx/>
                <a:uFillTx/>
                <a:latin typeface="Open Sans"/>
                <a:ea typeface="Open Sans"/>
                <a:cs typeface="Open Sans"/>
              </a:rPr>
              <a:t>Arzelier</a:t>
            </a:r>
            <a:endParaRPr kumimoji="0" lang="fr-FR" sz="1100" b="0" i="0" u="none" strike="noStrike" kern="1200" cap="none" spc="0" normalizeH="0" baseline="0" noProof="0">
              <a:ln>
                <a:noFill/>
              </a:ln>
              <a:solidFill>
                <a:srgbClr val="222221"/>
              </a:solidFill>
              <a:effectLst/>
              <a:uLnTx/>
              <a:uFillTx/>
              <a:latin typeface="Open Sans"/>
              <a:ea typeface="Open Sans"/>
              <a:cs typeface="Open Sans"/>
            </a:endParaRPr>
          </a:p>
          <a:p>
            <a:pPr marL="171450" marR="0" lvl="0" indent="-171450"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Sauvetage ligne ferroviaire Grenoble-Gap</a:t>
            </a:r>
          </a:p>
          <a:p>
            <a:pPr marL="171450" marR="0" lvl="0" indent="-171450" algn="just"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1" u="none" strike="noStrike" kern="1200" cap="none" spc="0" normalizeH="0" baseline="0" noProof="0">
                <a:ln>
                  <a:noFill/>
                </a:ln>
                <a:solidFill>
                  <a:srgbClr val="222221"/>
                </a:solidFill>
                <a:effectLst/>
                <a:uLnTx/>
                <a:uFillTx/>
                <a:latin typeface="Open Sans"/>
                <a:ea typeface="Open Sans"/>
                <a:cs typeface="Open Sans"/>
              </a:rPr>
              <a:t>Route des savoir-faire</a:t>
            </a:r>
          </a:p>
        </p:txBody>
      </p:sp>
      <p:sp>
        <p:nvSpPr>
          <p:cNvPr id="73" name="Rectangle 72">
            <a:extLst>
              <a:ext uri="{FF2B5EF4-FFF2-40B4-BE49-F238E27FC236}">
                <a16:creationId xmlns:a16="http://schemas.microsoft.com/office/drawing/2014/main" id="{290BA6AA-66C4-FE97-5FD8-5C50F5818229}"/>
              </a:ext>
            </a:extLst>
          </p:cNvPr>
          <p:cNvSpPr/>
          <p:nvPr/>
        </p:nvSpPr>
        <p:spPr>
          <a:xfrm>
            <a:off x="676240" y="2858617"/>
            <a:ext cx="4062233" cy="1097114"/>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fr-FR" sz="1200" b="1" i="0" u="none" strike="noStrike" kern="1200" cap="none" spc="0" normalizeH="0" baseline="0" noProof="0">
                <a:ln>
                  <a:noFill/>
                </a:ln>
                <a:solidFill>
                  <a:srgbClr val="222221"/>
                </a:solidFill>
                <a:effectLst/>
                <a:uLnTx/>
                <a:uFillTx/>
                <a:latin typeface="Open Sans"/>
                <a:ea typeface="Open Sans"/>
                <a:cs typeface="Open Sans"/>
              </a:rPr>
              <a:t>Sud Grésivaudan</a:t>
            </a:r>
          </a:p>
          <a:p>
            <a:pPr marL="171450" marR="0" lvl="0" indent="-171450" algn="just" defTabSz="4572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Rénovation abbaye de St Antoine (en cours)</a:t>
            </a:r>
          </a:p>
          <a:p>
            <a:pPr marL="171450" marR="0" lvl="0" indent="-171450" algn="just"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Rénovation musée de l’Eau à Pont-en-Royans (2019)</a:t>
            </a:r>
          </a:p>
          <a:p>
            <a:pPr marL="171450" marR="0" lvl="0" indent="-171450" algn="just"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Labellisation jardin des fontaines </a:t>
            </a:r>
            <a:r>
              <a:rPr kumimoji="0" lang="fr-FR" sz="1100" i="0" u="none" strike="noStrike" kern="1200" cap="none" spc="0" normalizeH="0" baseline="0" noProof="0">
                <a:ln>
                  <a:noFill/>
                </a:ln>
                <a:solidFill>
                  <a:schemeClr val="tx1"/>
                </a:solidFill>
                <a:effectLst/>
                <a:uLnTx/>
                <a:uFillTx/>
                <a:latin typeface="Open Sans"/>
                <a:ea typeface="Open Sans"/>
                <a:cs typeface="Open Sans"/>
              </a:rPr>
              <a:t>pétrifiantes de La </a:t>
            </a:r>
            <a:r>
              <a:rPr kumimoji="0" lang="fr-FR" sz="1100" i="0" u="none" strike="noStrike" kern="1200" cap="none" spc="0" normalizeH="0" baseline="0" noProof="0" err="1">
                <a:ln>
                  <a:noFill/>
                </a:ln>
                <a:solidFill>
                  <a:schemeClr val="tx1"/>
                </a:solidFill>
                <a:effectLst/>
                <a:uLnTx/>
                <a:uFillTx/>
                <a:latin typeface="Open Sans"/>
                <a:ea typeface="Open Sans"/>
                <a:cs typeface="Open Sans"/>
              </a:rPr>
              <a:t>Sône</a:t>
            </a:r>
            <a:endParaRPr kumimoji="0" lang="fr-FR" sz="1100" i="0" u="none" strike="noStrike" kern="1200" cap="none" spc="0" normalizeH="0" baseline="0" noProof="0">
              <a:ln>
                <a:noFill/>
              </a:ln>
              <a:solidFill>
                <a:schemeClr val="tx1"/>
              </a:solidFill>
              <a:effectLst/>
              <a:uLnTx/>
              <a:uFillTx/>
              <a:latin typeface="Open Sans"/>
              <a:ea typeface="Open Sans"/>
              <a:cs typeface="Open Sans"/>
            </a:endParaRPr>
          </a:p>
          <a:p>
            <a:pPr marL="171450" marR="0" lvl="0" indent="-171450" algn="just"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i="0" u="none" strike="noStrike" kern="1200" cap="none" spc="0" normalizeH="0" baseline="0" noProof="0">
                <a:ln>
                  <a:noFill/>
                </a:ln>
                <a:solidFill>
                  <a:schemeClr val="tx1"/>
                </a:solidFill>
                <a:effectLst/>
                <a:uLnTx/>
                <a:uFillTx/>
                <a:latin typeface="Open Sans"/>
                <a:ea typeface="Open Sans"/>
                <a:cs typeface="Open Sans"/>
              </a:rPr>
              <a:t>Bateau ivre de Saint-Marcellin (lieu mixte culturel)</a:t>
            </a:r>
          </a:p>
        </p:txBody>
      </p:sp>
      <p:sp>
        <p:nvSpPr>
          <p:cNvPr id="74" name="Rectangle 73">
            <a:extLst>
              <a:ext uri="{FF2B5EF4-FFF2-40B4-BE49-F238E27FC236}">
                <a16:creationId xmlns:a16="http://schemas.microsoft.com/office/drawing/2014/main" id="{B8709794-0123-1D59-51EE-B9C0C8F91DEC}"/>
              </a:ext>
            </a:extLst>
          </p:cNvPr>
          <p:cNvSpPr/>
          <p:nvPr/>
        </p:nvSpPr>
        <p:spPr>
          <a:xfrm>
            <a:off x="691190" y="894946"/>
            <a:ext cx="4032332" cy="970812"/>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fr-FR" sz="1200" b="1" i="0" u="none" strike="noStrike" kern="1200" cap="none" spc="0" normalizeH="0" baseline="0" noProof="0">
                <a:ln>
                  <a:noFill/>
                </a:ln>
                <a:solidFill>
                  <a:srgbClr val="222221"/>
                </a:solidFill>
                <a:effectLst/>
                <a:uLnTx/>
                <a:uFillTx/>
                <a:latin typeface="Open Sans"/>
                <a:ea typeface="Open Sans"/>
                <a:cs typeface="Open Sans"/>
              </a:rPr>
              <a:t>Voironnais</a:t>
            </a:r>
          </a:p>
          <a:p>
            <a:pPr marL="171450" marR="0" lvl="0" indent="-171450" algn="just" defTabSz="4572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Musée archéologique lac de Paladru</a:t>
            </a:r>
          </a:p>
          <a:p>
            <a:pPr marL="171450" marR="0" lvl="0" indent="-171450" algn="just"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Voie verte Voiron-Lac de Paladru</a:t>
            </a:r>
          </a:p>
          <a:p>
            <a:pPr marL="171450" marR="0" lvl="0" indent="-171450" algn="just"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a:ln>
                  <a:noFill/>
                </a:ln>
                <a:solidFill>
                  <a:srgbClr val="222221"/>
                </a:solidFill>
                <a:effectLst/>
                <a:uLnTx/>
                <a:uFillTx/>
                <a:latin typeface="Open Sans"/>
                <a:ea typeface="Open Sans"/>
                <a:cs typeface="Open Sans"/>
              </a:rPr>
              <a:t>Rénovation du site historique des caves de Chartreuse</a:t>
            </a:r>
          </a:p>
        </p:txBody>
      </p:sp>
      <p:sp>
        <p:nvSpPr>
          <p:cNvPr id="6" name="ZoneTexte 5">
            <a:extLst>
              <a:ext uri="{FF2B5EF4-FFF2-40B4-BE49-F238E27FC236}">
                <a16:creationId xmlns:a16="http://schemas.microsoft.com/office/drawing/2014/main" id="{6190BAD3-64F4-02DB-05A3-44903C0277FE}"/>
              </a:ext>
            </a:extLst>
          </p:cNvPr>
          <p:cNvSpPr txBox="1"/>
          <p:nvPr/>
        </p:nvSpPr>
        <p:spPr>
          <a:xfrm>
            <a:off x="640765" y="5708231"/>
            <a:ext cx="2725005" cy="55399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765D4B"/>
                </a:solidFill>
                <a:effectLst/>
                <a:uLnTx/>
                <a:uFillTx/>
                <a:latin typeface="Open Sans" panose="020B0606030504020204" pitchFamily="34" charset="0"/>
                <a:ea typeface="Open Sans" panose="020B0606030504020204" pitchFamily="34" charset="0"/>
                <a:cs typeface="Open Sans" panose="020B0606030504020204" pitchFamily="34" charset="0"/>
              </a:rPr>
              <a:t>Pôles non mentionnés au SCoT </a:t>
            </a:r>
            <a:r>
              <a:rPr kumimoji="0" lang="fr-FR" sz="10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La Sône, Saint-Marcellin, Col de Porte/</a:t>
            </a:r>
            <a:r>
              <a:rPr kumimoji="0" lang="fr-FR" sz="1000" b="0" i="0" u="none" strike="noStrike" kern="1200" cap="none" spc="0" normalizeH="0" baseline="0" noProof="0" err="1">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Sappey</a:t>
            </a:r>
            <a:r>
              <a:rPr kumimoji="0" lang="fr-FR" sz="10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Pont-de-Claix </a:t>
            </a:r>
          </a:p>
        </p:txBody>
      </p:sp>
      <p:sp>
        <p:nvSpPr>
          <p:cNvPr id="5" name="ZoneTexte 4">
            <a:extLst>
              <a:ext uri="{FF2B5EF4-FFF2-40B4-BE49-F238E27FC236}">
                <a16:creationId xmlns:a16="http://schemas.microsoft.com/office/drawing/2014/main" id="{A0EC0DD5-EB74-74F6-A98C-0D744825D877}"/>
              </a:ext>
            </a:extLst>
          </p:cNvPr>
          <p:cNvSpPr txBox="1"/>
          <p:nvPr/>
        </p:nvSpPr>
        <p:spPr>
          <a:xfrm>
            <a:off x="3850648" y="2901193"/>
            <a:ext cx="2193486"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itinéraire cyclable V62/V63</a:t>
            </a:r>
          </a:p>
        </p:txBody>
      </p:sp>
    </p:spTree>
    <p:extLst>
      <p:ext uri="{BB962C8B-B14F-4D97-AF65-F5344CB8AC3E}">
        <p14:creationId xmlns:p14="http://schemas.microsoft.com/office/powerpoint/2010/main" val="1620413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523BFAA-0956-46D5-8348-7C820F1058AF}"/>
              </a:ext>
            </a:extLst>
          </p:cNvPr>
          <p:cNvSpPr>
            <a:spLocks noGrp="1"/>
          </p:cNvSpPr>
          <p:nvPr>
            <p:ph type="title"/>
          </p:nvPr>
        </p:nvSpPr>
        <p:spPr/>
        <p:txBody>
          <a:bodyPr/>
          <a:lstStyle/>
          <a:p>
            <a:r>
              <a:rPr lang="fr-FR" sz="2200"/>
              <a:t>« Tourisme » </a:t>
            </a:r>
          </a:p>
        </p:txBody>
      </p:sp>
      <p:sp>
        <p:nvSpPr>
          <p:cNvPr id="7" name="Espace réservé du numéro de diapositive 6">
            <a:extLst>
              <a:ext uri="{FF2B5EF4-FFF2-40B4-BE49-F238E27FC236}">
                <a16:creationId xmlns:a16="http://schemas.microsoft.com/office/drawing/2014/main" id="{3130E222-256F-459F-AB99-9A126310ED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DF981-C277-4BD7-B90D-03A39C1D235D}" type="slidenum">
              <a:rPr kumimoji="0" lang="fr-F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ZoneTexte 13">
            <a:extLst>
              <a:ext uri="{FF2B5EF4-FFF2-40B4-BE49-F238E27FC236}">
                <a16:creationId xmlns:a16="http://schemas.microsoft.com/office/drawing/2014/main" id="{9B6B12B7-693E-610E-D8DA-38A2E972C397}"/>
              </a:ext>
            </a:extLst>
          </p:cNvPr>
          <p:cNvSpPr txBox="1"/>
          <p:nvPr/>
        </p:nvSpPr>
        <p:spPr>
          <a:xfrm>
            <a:off x="8221541" y="343647"/>
            <a:ext cx="744986" cy="641619"/>
          </a:xfrm>
          <a:prstGeom prst="rect">
            <a:avLst/>
          </a:prstGeom>
          <a:noFill/>
        </p:spPr>
        <p:txBody>
          <a:bodyPr wrap="square" numCol="1" rtlCol="0">
            <a:prstTxWarp prst="textDeflateInflateDeflat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solidFill>
                    <a:srgbClr val="961B2E"/>
                  </a:solidFill>
                </a:ln>
                <a:solidFill>
                  <a:srgbClr val="961B2E"/>
                </a:solidFill>
                <a:effectLst>
                  <a:outerShdw blurRad="50800" dist="38100" dir="2700000" algn="tl" rotWithShape="0">
                    <a:prstClr val="black">
                      <a:alpha val="40000"/>
                    </a:prstClr>
                  </a:outerShdw>
                </a:effectLst>
                <a:uLnTx/>
                <a:uFillTx/>
                <a:latin typeface="Calibri" panose="020F0502020204030204"/>
                <a:ea typeface="+mn-ea"/>
                <a:cs typeface="+mn-cs"/>
              </a:rPr>
              <a:t>Bilan SCoT 2024</a:t>
            </a:r>
          </a:p>
        </p:txBody>
      </p:sp>
      <p:pic>
        <p:nvPicPr>
          <p:cNvPr id="11" name="Espace réservé du contenu 10" descr="Brainstorming de groupe avec un remplissage uni">
            <a:extLst>
              <a:ext uri="{FF2B5EF4-FFF2-40B4-BE49-F238E27FC236}">
                <a16:creationId xmlns:a16="http://schemas.microsoft.com/office/drawing/2014/main" id="{68FA8787-F045-17CD-BBB2-7D9ABDD83C8F}"/>
              </a:ext>
            </a:extLst>
          </p:cNvPr>
          <p:cNvPicPr>
            <a:picLocks noGrp="1" noChangeAspect="1"/>
          </p:cNvPicPr>
          <p:nvPr>
            <p:ph idx="1"/>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00970" y="1968391"/>
            <a:ext cx="2146852" cy="2146852"/>
          </a:xfrm>
        </p:spPr>
      </p:pic>
      <p:pic>
        <p:nvPicPr>
          <p:cNvPr id="10" name="Image 9">
            <a:extLst>
              <a:ext uri="{FF2B5EF4-FFF2-40B4-BE49-F238E27FC236}">
                <a16:creationId xmlns:a16="http://schemas.microsoft.com/office/drawing/2014/main" id="{C684623B-9C64-1554-B65C-8FC54C1AFE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9499" y="9579"/>
            <a:ext cx="766753" cy="254850"/>
          </a:xfrm>
          <a:prstGeom prst="rect">
            <a:avLst/>
          </a:prstGeom>
          <a:ln>
            <a:noFill/>
          </a:ln>
        </p:spPr>
      </p:pic>
      <p:sp>
        <p:nvSpPr>
          <p:cNvPr id="12" name="ZoneTexte 11">
            <a:extLst>
              <a:ext uri="{FF2B5EF4-FFF2-40B4-BE49-F238E27FC236}">
                <a16:creationId xmlns:a16="http://schemas.microsoft.com/office/drawing/2014/main" id="{3861BFE4-8B6B-9FC0-224C-BA53FDC5FB2D}"/>
              </a:ext>
            </a:extLst>
          </p:cNvPr>
          <p:cNvSpPr txBox="1"/>
          <p:nvPr/>
        </p:nvSpPr>
        <p:spPr>
          <a:xfrm>
            <a:off x="226244" y="2111161"/>
            <a:ext cx="3129699"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Que retenez-vous des tendances en matière de développement touristique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Quel regard ? Quels étonnements ? </a:t>
            </a:r>
            <a:endPar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mn-cs"/>
            </a:endParaRPr>
          </a:p>
        </p:txBody>
      </p:sp>
      <p:sp>
        <p:nvSpPr>
          <p:cNvPr id="13" name="ZoneTexte 12">
            <a:extLst>
              <a:ext uri="{FF2B5EF4-FFF2-40B4-BE49-F238E27FC236}">
                <a16:creationId xmlns:a16="http://schemas.microsoft.com/office/drawing/2014/main" id="{AAF643B5-FE01-92CE-3C51-4E416479EE23}"/>
              </a:ext>
            </a:extLst>
          </p:cNvPr>
          <p:cNvSpPr txBox="1"/>
          <p:nvPr/>
        </p:nvSpPr>
        <p:spPr>
          <a:xfrm>
            <a:off x="5492032" y="1811083"/>
            <a:ext cx="3155491" cy="19082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Comment expliquez-vous ces tendances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Quels sont les dynamiques et facteurs pouvant expliquer la diversification de l’offre ?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Quelles sont les principales politiques publiques, sur votre territoire ou à l’échelle de la Greg, qui ont pu contribuer à ce résultat ? </a:t>
            </a:r>
            <a:endPar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mn-cs"/>
            </a:endParaRPr>
          </a:p>
        </p:txBody>
      </p:sp>
      <p:sp>
        <p:nvSpPr>
          <p:cNvPr id="14" name="ZoneTexte 13">
            <a:extLst>
              <a:ext uri="{FF2B5EF4-FFF2-40B4-BE49-F238E27FC236}">
                <a16:creationId xmlns:a16="http://schemas.microsoft.com/office/drawing/2014/main" id="{CAEDD66C-059D-86E4-6B34-564AD8CD546A}"/>
              </a:ext>
            </a:extLst>
          </p:cNvPr>
          <p:cNvSpPr txBox="1"/>
          <p:nvPr/>
        </p:nvSpPr>
        <p:spPr>
          <a:xfrm>
            <a:off x="2355815" y="4258013"/>
            <a:ext cx="3967058" cy="200054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Quelles incidences sur vos territoires du changement climatique ? Quel impact sur les activités et quelle adaptation des stratégies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Au-delà des chiffres bruts, quel regard sur les logements touristiques produits</a:t>
            </a:r>
            <a:r>
              <a:rPr lang="fr-FR" sz="1400" i="1">
                <a:solidFill>
                  <a:srgbClr val="4472C4"/>
                </a:solidFill>
                <a:latin typeface="Calibri" panose="020F0502020204030204" pitchFamily="34" charset="0"/>
                <a:ea typeface="Times New Roman" panose="02020603050405020304" pitchFamily="18" charset="0"/>
              </a:rPr>
              <a:t> et leur inscription dans le parc résidentiel</a:t>
            </a: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Estimez-vous nécessaire l’intégration d’indicateurs complémentaires ?</a:t>
            </a:r>
            <a:endPar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mn-cs"/>
            </a:endParaRPr>
          </a:p>
        </p:txBody>
      </p:sp>
      <p:sp>
        <p:nvSpPr>
          <p:cNvPr id="9" name="Espace réservé du texte 4">
            <a:extLst>
              <a:ext uri="{FF2B5EF4-FFF2-40B4-BE49-F238E27FC236}">
                <a16:creationId xmlns:a16="http://schemas.microsoft.com/office/drawing/2014/main" id="{A12B9E6D-2F85-53D5-DBAC-CFF67CDBFFA8}"/>
              </a:ext>
            </a:extLst>
          </p:cNvPr>
          <p:cNvSpPr txBox="1">
            <a:spLocks/>
          </p:cNvSpPr>
          <p:nvPr/>
        </p:nvSpPr>
        <p:spPr>
          <a:xfrm>
            <a:off x="6457950" y="62660"/>
            <a:ext cx="1647825" cy="254850"/>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50"/>
              <a:t>BS du 24 janvier 2024</a:t>
            </a:r>
          </a:p>
          <a:p>
            <a:pPr marL="0" indent="0" algn="ctr">
              <a:buNone/>
            </a:pPr>
            <a:endParaRPr lang="fr-FR" sz="1050"/>
          </a:p>
        </p:txBody>
      </p:sp>
    </p:spTree>
    <p:extLst>
      <p:ext uri="{BB962C8B-B14F-4D97-AF65-F5344CB8AC3E}">
        <p14:creationId xmlns:p14="http://schemas.microsoft.com/office/powerpoint/2010/main" val="172672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2F97C2D-DE9D-4C64-803D-DE56BC3A495B}"/>
              </a:ext>
            </a:extLst>
          </p:cNvPr>
          <p:cNvSpPr>
            <a:spLocks noGrp="1"/>
          </p:cNvSpPr>
          <p:nvPr>
            <p:ph type="sldNum" sz="quarter" idx="12"/>
          </p:nvPr>
        </p:nvSpPr>
        <p:spPr/>
        <p:txBody>
          <a:bodyPr/>
          <a:lstStyle/>
          <a:p>
            <a:fld id="{4C9DF981-C277-4BD7-B90D-03A39C1D235D}" type="slidenum">
              <a:rPr lang="fr-FR" smtClean="0"/>
              <a:t>14</a:t>
            </a:fld>
            <a:endParaRPr lang="fr-FR"/>
          </a:p>
        </p:txBody>
      </p:sp>
      <p:sp>
        <p:nvSpPr>
          <p:cNvPr id="4" name="Espace réservé du texte 4">
            <a:extLst>
              <a:ext uri="{FF2B5EF4-FFF2-40B4-BE49-F238E27FC236}">
                <a16:creationId xmlns:a16="http://schemas.microsoft.com/office/drawing/2014/main" id="{70609922-8175-2C66-C05A-E483C489CDAD}"/>
              </a:ext>
            </a:extLst>
          </p:cNvPr>
          <p:cNvSpPr txBox="1">
            <a:spLocks/>
          </p:cNvSpPr>
          <p:nvPr/>
        </p:nvSpPr>
        <p:spPr>
          <a:xfrm>
            <a:off x="6596539" y="66675"/>
            <a:ext cx="1742122" cy="290512"/>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50"/>
              <a:t>BS du 24 janvier 2024</a:t>
            </a:r>
          </a:p>
          <a:p>
            <a:pPr marL="0" indent="0" algn="ctr">
              <a:buNone/>
            </a:pPr>
            <a:endParaRPr lang="fr-FR" sz="1050"/>
          </a:p>
        </p:txBody>
      </p:sp>
    </p:spTree>
    <p:extLst>
      <p:ext uri="{BB962C8B-B14F-4D97-AF65-F5344CB8AC3E}">
        <p14:creationId xmlns:p14="http://schemas.microsoft.com/office/powerpoint/2010/main" val="30371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523BFAA-0956-46D5-8348-7C820F1058AF}"/>
              </a:ext>
            </a:extLst>
          </p:cNvPr>
          <p:cNvSpPr>
            <a:spLocks noGrp="1"/>
          </p:cNvSpPr>
          <p:nvPr>
            <p:ph type="title"/>
          </p:nvPr>
        </p:nvSpPr>
        <p:spPr>
          <a:xfrm>
            <a:off x="395994" y="554208"/>
            <a:ext cx="7492805" cy="504872"/>
          </a:xfrm>
        </p:spPr>
        <p:txBody>
          <a:bodyPr/>
          <a:lstStyle/>
          <a:p>
            <a:pPr marL="0" indent="0" algn="just">
              <a:buNone/>
            </a:pPr>
            <a:r>
              <a:rPr lang="fr-FR" sz="2200" b="1"/>
              <a:t>Les principes défendus par les élus en 2012</a:t>
            </a:r>
          </a:p>
        </p:txBody>
      </p:sp>
      <p:sp>
        <p:nvSpPr>
          <p:cNvPr id="6" name="Espace réservé du texte 5">
            <a:extLst>
              <a:ext uri="{FF2B5EF4-FFF2-40B4-BE49-F238E27FC236}">
                <a16:creationId xmlns:a16="http://schemas.microsoft.com/office/drawing/2014/main" id="{7446BA66-AB43-4DAA-8854-E60D058CC18F}"/>
              </a:ext>
            </a:extLst>
          </p:cNvPr>
          <p:cNvSpPr>
            <a:spLocks noGrp="1"/>
          </p:cNvSpPr>
          <p:nvPr>
            <p:ph type="body" sz="quarter" idx="13"/>
          </p:nvPr>
        </p:nvSpPr>
        <p:spPr/>
        <p:txBody>
          <a:bodyPr/>
          <a:lstStyle/>
          <a:p>
            <a:endParaRPr lang="fr-FR"/>
          </a:p>
        </p:txBody>
      </p:sp>
      <p:sp>
        <p:nvSpPr>
          <p:cNvPr id="7" name="Espace réservé du numéro de diapositive 6">
            <a:extLst>
              <a:ext uri="{FF2B5EF4-FFF2-40B4-BE49-F238E27FC236}">
                <a16:creationId xmlns:a16="http://schemas.microsoft.com/office/drawing/2014/main" id="{3130E222-256F-459F-AB99-9A126310EDA9}"/>
              </a:ext>
            </a:extLst>
          </p:cNvPr>
          <p:cNvSpPr>
            <a:spLocks noGrp="1"/>
          </p:cNvSpPr>
          <p:nvPr>
            <p:ph type="sldNum" sz="quarter" idx="12"/>
          </p:nvPr>
        </p:nvSpPr>
        <p:spPr/>
        <p:txBody>
          <a:bodyPr/>
          <a:lstStyle/>
          <a:p>
            <a:fld id="{4C9DF981-C277-4BD7-B90D-03A39C1D235D}" type="slidenum">
              <a:rPr lang="fr-FR" smtClean="0"/>
              <a:t>2</a:t>
            </a:fld>
            <a:endParaRPr lang="fr-FR"/>
          </a:p>
        </p:txBody>
      </p:sp>
      <p:sp>
        <p:nvSpPr>
          <p:cNvPr id="2" name="ZoneTexte 13">
            <a:extLst>
              <a:ext uri="{FF2B5EF4-FFF2-40B4-BE49-F238E27FC236}">
                <a16:creationId xmlns:a16="http://schemas.microsoft.com/office/drawing/2014/main" id="{9B6B12B7-693E-610E-D8DA-38A2E972C397}"/>
              </a:ext>
            </a:extLst>
          </p:cNvPr>
          <p:cNvSpPr txBox="1"/>
          <p:nvPr/>
        </p:nvSpPr>
        <p:spPr>
          <a:xfrm>
            <a:off x="8221541" y="343647"/>
            <a:ext cx="744986" cy="641619"/>
          </a:xfrm>
          <a:prstGeom prst="rect">
            <a:avLst/>
          </a:prstGeom>
          <a:noFill/>
        </p:spPr>
        <p:txBody>
          <a:bodyPr wrap="square" numCol="1" rtlCol="0">
            <a:prstTxWarp prst="textDeflateInflateDeflat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n>
                  <a:solidFill>
                    <a:srgbClr val="961B2E"/>
                  </a:solidFill>
                </a:ln>
                <a:solidFill>
                  <a:srgbClr val="961B2E"/>
                </a:solidFill>
                <a:effectLst>
                  <a:outerShdw blurRad="50800" dist="38100" dir="2700000" algn="tl" rotWithShape="0">
                    <a:prstClr val="black">
                      <a:alpha val="40000"/>
                    </a:prstClr>
                  </a:outerShdw>
                </a:effectLst>
              </a:rPr>
              <a:t>Bilan SCoT 2024</a:t>
            </a:r>
          </a:p>
        </p:txBody>
      </p:sp>
      <p:sp>
        <p:nvSpPr>
          <p:cNvPr id="13" name="Flèche : chevron 12">
            <a:extLst>
              <a:ext uri="{FF2B5EF4-FFF2-40B4-BE49-F238E27FC236}">
                <a16:creationId xmlns:a16="http://schemas.microsoft.com/office/drawing/2014/main" id="{8C79FC92-4612-56BD-1751-048318F3095F}"/>
              </a:ext>
            </a:extLst>
          </p:cNvPr>
          <p:cNvSpPr/>
          <p:nvPr/>
        </p:nvSpPr>
        <p:spPr>
          <a:xfrm>
            <a:off x="877597" y="2274778"/>
            <a:ext cx="266700" cy="285750"/>
          </a:xfrm>
          <a:prstGeom prst="chevron">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ZoneTexte 20">
            <a:extLst>
              <a:ext uri="{FF2B5EF4-FFF2-40B4-BE49-F238E27FC236}">
                <a16:creationId xmlns:a16="http://schemas.microsoft.com/office/drawing/2014/main" id="{40766FB0-F79F-34D0-D121-8685E20B156A}"/>
              </a:ext>
            </a:extLst>
          </p:cNvPr>
          <p:cNvSpPr txBox="1"/>
          <p:nvPr/>
        </p:nvSpPr>
        <p:spPr>
          <a:xfrm>
            <a:off x="1200245" y="2202041"/>
            <a:ext cx="5938583" cy="830997"/>
          </a:xfrm>
          <a:prstGeom prst="rect">
            <a:avLst/>
          </a:prstGeom>
          <a:noFill/>
        </p:spPr>
        <p:txBody>
          <a:bodyPr wrap="square" rtlCol="0">
            <a:spAutoFit/>
          </a:bodyPr>
          <a:lstStyle/>
          <a:p>
            <a:r>
              <a:rPr lang="fr-FR" sz="1600" i="1">
                <a:solidFill>
                  <a:srgbClr val="961B2E"/>
                </a:solidFill>
              </a:rPr>
              <a:t>Parvenir à un nouvel équilibre :</a:t>
            </a:r>
          </a:p>
          <a:p>
            <a:pPr marL="285750" indent="-285750">
              <a:buFont typeface="Arial" panose="020B0604020202020204" pitchFamily="34" charset="0"/>
              <a:buChar char="•"/>
            </a:pPr>
            <a:r>
              <a:rPr lang="fr-FR" sz="1600" i="1">
                <a:solidFill>
                  <a:srgbClr val="961B2E"/>
                </a:solidFill>
              </a:rPr>
              <a:t>entre l’agglomération et les autres secteurs</a:t>
            </a:r>
          </a:p>
          <a:p>
            <a:pPr marL="285750" indent="-285750">
              <a:buFont typeface="Arial" panose="020B0604020202020204" pitchFamily="34" charset="0"/>
              <a:buChar char="•"/>
            </a:pPr>
            <a:r>
              <a:rPr lang="fr-FR" sz="1600" i="1">
                <a:solidFill>
                  <a:srgbClr val="961B2E"/>
                </a:solidFill>
              </a:rPr>
              <a:t>entre les communes structurantes et les autres</a:t>
            </a:r>
          </a:p>
        </p:txBody>
      </p:sp>
      <p:sp>
        <p:nvSpPr>
          <p:cNvPr id="23" name="ZoneTexte 22">
            <a:extLst>
              <a:ext uri="{FF2B5EF4-FFF2-40B4-BE49-F238E27FC236}">
                <a16:creationId xmlns:a16="http://schemas.microsoft.com/office/drawing/2014/main" id="{F1C4DF5B-B979-B54F-EAFB-A25BA3CD7798}"/>
              </a:ext>
            </a:extLst>
          </p:cNvPr>
          <p:cNvSpPr txBox="1"/>
          <p:nvPr/>
        </p:nvSpPr>
        <p:spPr>
          <a:xfrm>
            <a:off x="877598" y="3159939"/>
            <a:ext cx="7011202" cy="535531"/>
          </a:xfrm>
          <a:prstGeom prst="rect">
            <a:avLst/>
          </a:prstGeom>
          <a:solidFill>
            <a:schemeClr val="bg1"/>
          </a:solidFill>
          <a:ln w="28575">
            <a:solidFill>
              <a:schemeClr val="accent1"/>
            </a:solidFill>
          </a:ln>
        </p:spPr>
        <p:txBody>
          <a:bodyPr wrap="square" rtlCol="0">
            <a:spAutoFit/>
          </a:bodyPr>
          <a:lstStyle/>
          <a:p>
            <a:pPr marL="0" marR="0" lvl="1" indent="0" algn="just"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lang="fr-FR" sz="1600">
                <a:solidFill>
                  <a:srgbClr val="222221"/>
                </a:solidFill>
                <a:ea typeface="ＭＳ Ｐゴシック" pitchFamily="34" charset="-128"/>
              </a:rPr>
              <a:t>F</a:t>
            </a:r>
            <a:r>
              <a:rPr kumimoji="0" lang="fr-FR" sz="1600" b="0" u="none" strike="noStrike" kern="1200" cap="none" spc="0" normalizeH="0" baseline="0" noProof="0" err="1">
                <a:ln>
                  <a:noFill/>
                </a:ln>
                <a:solidFill>
                  <a:srgbClr val="222221"/>
                </a:solidFill>
                <a:effectLst/>
                <a:uLnTx/>
                <a:uFillTx/>
                <a:ea typeface="ＭＳ Ｐゴシック" pitchFamily="34" charset="-128"/>
                <a:cs typeface="+mn-cs"/>
              </a:rPr>
              <a:t>avoriser</a:t>
            </a:r>
            <a:r>
              <a:rPr kumimoji="0" lang="fr-FR" sz="1600" b="0" u="none" strike="noStrike" kern="1200" cap="none" spc="0" normalizeH="0" baseline="0" noProof="0">
                <a:ln>
                  <a:noFill/>
                </a:ln>
                <a:solidFill>
                  <a:srgbClr val="222221"/>
                </a:solidFill>
                <a:effectLst/>
                <a:uLnTx/>
                <a:uFillTx/>
                <a:ea typeface="ＭＳ Ｐゴシック" pitchFamily="34" charset="-128"/>
                <a:cs typeface="+mn-cs"/>
              </a:rPr>
              <a:t> la </a:t>
            </a:r>
            <a:r>
              <a:rPr kumimoji="0" lang="fr-FR" sz="1600" b="1" strike="noStrike" kern="1200" cap="none" spc="0" normalizeH="0" baseline="0" noProof="0">
                <a:ln>
                  <a:noFill/>
                </a:ln>
                <a:solidFill>
                  <a:srgbClr val="222221"/>
                </a:solidFill>
                <a:effectLst/>
                <a:uLnTx/>
                <a:uFillTx/>
                <a:ea typeface="ＭＳ Ｐゴシック" pitchFamily="34" charset="-128"/>
                <a:cs typeface="+mn-cs"/>
              </a:rPr>
              <a:t>création d’emplois </a:t>
            </a:r>
            <a:r>
              <a:rPr kumimoji="0" lang="fr-FR" sz="1600" b="0" u="none" strike="noStrike" kern="1200" cap="none" spc="0" normalizeH="0" baseline="0" noProof="0">
                <a:ln>
                  <a:noFill/>
                </a:ln>
                <a:solidFill>
                  <a:srgbClr val="222221"/>
                </a:solidFill>
                <a:effectLst/>
                <a:uLnTx/>
                <a:uFillTx/>
                <a:ea typeface="ＭＳ Ｐゴシック" pitchFamily="34" charset="-128"/>
                <a:cs typeface="+mn-cs"/>
              </a:rPr>
              <a:t>dans les secteurs où le nombre d’actifs est nettement supérieur au nombre d’emplois </a:t>
            </a:r>
            <a:endParaRPr kumimoji="0" lang="fr-FR" sz="1600" b="0" u="none" strike="noStrike" kern="1200" cap="none" spc="0" normalizeH="0" baseline="0" noProof="0">
              <a:ln>
                <a:noFill/>
              </a:ln>
              <a:solidFill>
                <a:schemeClr val="tx1">
                  <a:lumMod val="95000"/>
                  <a:lumOff val="5000"/>
                </a:schemeClr>
              </a:solidFill>
              <a:effectLst/>
              <a:uLnTx/>
              <a:uFillTx/>
              <a:ea typeface="+mn-ea"/>
              <a:cs typeface="+mn-cs"/>
            </a:endParaRPr>
          </a:p>
        </p:txBody>
      </p:sp>
      <p:cxnSp>
        <p:nvCxnSpPr>
          <p:cNvPr id="24" name="Connecteur : en angle 23">
            <a:extLst>
              <a:ext uri="{FF2B5EF4-FFF2-40B4-BE49-F238E27FC236}">
                <a16:creationId xmlns:a16="http://schemas.microsoft.com/office/drawing/2014/main" id="{A5F2DADE-11FF-A2D3-3C96-B6794E0FF91F}"/>
              </a:ext>
            </a:extLst>
          </p:cNvPr>
          <p:cNvCxnSpPr>
            <a:cxnSpLocks/>
            <a:endCxn id="23" idx="1"/>
          </p:cNvCxnSpPr>
          <p:nvPr/>
        </p:nvCxnSpPr>
        <p:spPr>
          <a:xfrm rot="16200000" flipH="1">
            <a:off x="-195262" y="2354845"/>
            <a:ext cx="1684894" cy="460826"/>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3212D78B-4BE2-B5FD-23CF-322308FD319A}"/>
              </a:ext>
            </a:extLst>
          </p:cNvPr>
          <p:cNvSpPr txBox="1"/>
          <p:nvPr/>
        </p:nvSpPr>
        <p:spPr>
          <a:xfrm>
            <a:off x="877597" y="4021711"/>
            <a:ext cx="7011202" cy="535531"/>
          </a:xfrm>
          <a:prstGeom prst="rect">
            <a:avLst/>
          </a:prstGeom>
          <a:solidFill>
            <a:schemeClr val="bg1"/>
          </a:solidFill>
          <a:ln w="28575">
            <a:solidFill>
              <a:schemeClr val="accent1"/>
            </a:solidFill>
          </a:ln>
        </p:spPr>
        <p:txBody>
          <a:bodyPr wrap="square" rtlCol="0">
            <a:spAutoFit/>
          </a:bodyPr>
          <a:lstStyle/>
          <a:p>
            <a:pPr marL="0" marR="0" lvl="1" indent="0" algn="just"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lang="fr-FR" sz="1600">
                <a:solidFill>
                  <a:srgbClr val="222221"/>
                </a:solidFill>
                <a:ea typeface="ＭＳ Ｐゴシック" pitchFamily="34" charset="-128"/>
              </a:rPr>
              <a:t>L</a:t>
            </a:r>
            <a:r>
              <a:rPr kumimoji="0" lang="fr-FR" sz="1600" b="0" u="none" strike="noStrike" kern="1200" cap="none" spc="0" normalizeH="0" baseline="0" noProof="0" err="1">
                <a:ln>
                  <a:noFill/>
                </a:ln>
                <a:solidFill>
                  <a:srgbClr val="222221"/>
                </a:solidFill>
                <a:effectLst/>
                <a:uLnTx/>
                <a:uFillTx/>
                <a:ea typeface="ＭＳ Ｐゴシック" pitchFamily="34" charset="-128"/>
                <a:cs typeface="+mn-cs"/>
              </a:rPr>
              <a:t>ocaliser</a:t>
            </a:r>
            <a:r>
              <a:rPr kumimoji="0" lang="fr-FR" sz="1600" b="0" u="none" strike="noStrike" kern="1200" cap="none" spc="0" normalizeH="0" baseline="0" noProof="0">
                <a:ln>
                  <a:noFill/>
                </a:ln>
                <a:solidFill>
                  <a:srgbClr val="222221"/>
                </a:solidFill>
                <a:effectLst/>
                <a:uLnTx/>
                <a:uFillTx/>
                <a:ea typeface="ＭＳ Ｐゴシック" pitchFamily="34" charset="-128"/>
                <a:cs typeface="+mn-cs"/>
              </a:rPr>
              <a:t> en priorité </a:t>
            </a:r>
            <a:r>
              <a:rPr kumimoji="0" lang="fr-FR" sz="1600" b="1" strike="noStrike" kern="1200" cap="none" spc="0" normalizeH="0" baseline="0" noProof="0">
                <a:ln>
                  <a:noFill/>
                </a:ln>
                <a:solidFill>
                  <a:srgbClr val="222221"/>
                </a:solidFill>
                <a:effectLst/>
                <a:uLnTx/>
                <a:uFillTx/>
                <a:ea typeface="ＭＳ Ｐゴシック" pitchFamily="34" charset="-128"/>
                <a:cs typeface="+mn-cs"/>
              </a:rPr>
              <a:t>l’offre de logements </a:t>
            </a:r>
            <a:r>
              <a:rPr kumimoji="0" lang="fr-FR" sz="1600" b="0" u="none" strike="noStrike" kern="1200" cap="none" spc="0" normalizeH="0" baseline="0" noProof="0">
                <a:ln>
                  <a:noFill/>
                </a:ln>
                <a:solidFill>
                  <a:srgbClr val="222221"/>
                </a:solidFill>
                <a:effectLst/>
                <a:uLnTx/>
                <a:uFillTx/>
                <a:ea typeface="ＭＳ Ｐゴシック" pitchFamily="34" charset="-128"/>
                <a:cs typeface="+mn-cs"/>
              </a:rPr>
              <a:t>dans les pôles les mieux équipés ou situés à proximité des pôles d’emplois </a:t>
            </a:r>
            <a:endParaRPr kumimoji="0" lang="fr-FR" sz="1600" b="0" u="none" strike="noStrike" kern="1200" cap="none" spc="0" normalizeH="0" baseline="0" noProof="0">
              <a:ln>
                <a:noFill/>
              </a:ln>
              <a:solidFill>
                <a:schemeClr val="tx1">
                  <a:lumMod val="95000"/>
                  <a:lumOff val="5000"/>
                </a:schemeClr>
              </a:solidFill>
              <a:effectLst/>
              <a:uLnTx/>
              <a:uFillTx/>
              <a:ea typeface="+mn-ea"/>
              <a:cs typeface="+mn-cs"/>
            </a:endParaRPr>
          </a:p>
        </p:txBody>
      </p:sp>
      <p:cxnSp>
        <p:nvCxnSpPr>
          <p:cNvPr id="34" name="Connecteur : en angle 33">
            <a:extLst>
              <a:ext uri="{FF2B5EF4-FFF2-40B4-BE49-F238E27FC236}">
                <a16:creationId xmlns:a16="http://schemas.microsoft.com/office/drawing/2014/main" id="{DE9DE743-BBAA-4ADD-AA0B-0B886933553F}"/>
              </a:ext>
            </a:extLst>
          </p:cNvPr>
          <p:cNvCxnSpPr>
            <a:cxnSpLocks/>
            <a:endCxn id="33" idx="1"/>
          </p:cNvCxnSpPr>
          <p:nvPr/>
        </p:nvCxnSpPr>
        <p:spPr>
          <a:xfrm rot="16200000" flipH="1">
            <a:off x="-193871" y="3218009"/>
            <a:ext cx="1682110" cy="460826"/>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120FF199-F6A7-B857-6317-5CF62193F0C2}"/>
              </a:ext>
            </a:extLst>
          </p:cNvPr>
          <p:cNvSpPr txBox="1"/>
          <p:nvPr/>
        </p:nvSpPr>
        <p:spPr>
          <a:xfrm>
            <a:off x="1200244" y="4709108"/>
            <a:ext cx="6723423" cy="2062103"/>
          </a:xfrm>
          <a:prstGeom prst="rect">
            <a:avLst/>
          </a:prstGeom>
          <a:noFill/>
        </p:spPr>
        <p:txBody>
          <a:bodyPr wrap="square" rtlCol="0">
            <a:spAutoFit/>
          </a:bodyPr>
          <a:lstStyle/>
          <a:p>
            <a:r>
              <a:rPr lang="fr-FR" sz="1600" i="1">
                <a:solidFill>
                  <a:schemeClr val="accent1"/>
                </a:solidFill>
              </a:rPr>
              <a:t>En s’appuyant sur une hiérarchie des communes, </a:t>
            </a:r>
            <a:r>
              <a:rPr lang="fr-FR" sz="1600" b="1" i="1">
                <a:solidFill>
                  <a:schemeClr val="accent1"/>
                </a:solidFill>
              </a:rPr>
              <a:t>l’armature urbaine, pour :</a:t>
            </a:r>
          </a:p>
          <a:p>
            <a:pPr marL="285750" indent="-285750" algn="just">
              <a:buFont typeface="Arial" panose="020B0604020202020204" pitchFamily="34" charset="0"/>
              <a:buChar char="•"/>
            </a:pPr>
            <a:r>
              <a:rPr lang="fr-FR" sz="1600" i="1">
                <a:solidFill>
                  <a:schemeClr val="accent1"/>
                </a:solidFill>
              </a:rPr>
              <a:t>répartir la production de logements neufs : objectifs mini/maxi</a:t>
            </a:r>
          </a:p>
          <a:p>
            <a:pPr marL="285750" indent="-285750" algn="just">
              <a:buFont typeface="Arial" panose="020B0604020202020204" pitchFamily="34" charset="0"/>
              <a:buChar char="•"/>
            </a:pPr>
            <a:r>
              <a:rPr lang="fr-FR" sz="1600" i="1">
                <a:solidFill>
                  <a:schemeClr val="accent1"/>
                </a:solidFill>
              </a:rPr>
              <a:t>localiser et dimensionner le développement commercial dans les centralités</a:t>
            </a:r>
          </a:p>
          <a:p>
            <a:pPr marL="285750" indent="-285750" algn="just">
              <a:buFont typeface="Arial" panose="020B0604020202020204" pitchFamily="34" charset="0"/>
              <a:buChar char="•"/>
            </a:pPr>
            <a:r>
              <a:rPr lang="fr-FR" sz="1600" i="1">
                <a:solidFill>
                  <a:schemeClr val="accent1"/>
                </a:solidFill>
              </a:rPr>
              <a:t>répartir les capacités foncières pour le développement économique, et ce en particulier hors agglomération</a:t>
            </a:r>
          </a:p>
          <a:p>
            <a:pPr marL="285750" indent="-285750" algn="just">
              <a:buFont typeface="Arial" panose="020B0604020202020204" pitchFamily="34" charset="0"/>
              <a:buChar char="•"/>
            </a:pPr>
            <a:r>
              <a:rPr lang="fr-FR" sz="1600" i="1">
                <a:solidFill>
                  <a:schemeClr val="accent1"/>
                </a:solidFill>
              </a:rPr>
              <a:t>développer une offre de transport alternative à l’automobile et fiabiliser les temps de transport</a:t>
            </a:r>
          </a:p>
          <a:p>
            <a:endParaRPr lang="fr-FR" sz="1600" i="1">
              <a:solidFill>
                <a:schemeClr val="accent1"/>
              </a:solidFill>
            </a:endParaRPr>
          </a:p>
        </p:txBody>
      </p:sp>
      <p:sp>
        <p:nvSpPr>
          <p:cNvPr id="40" name="Flèche : chevron 39">
            <a:extLst>
              <a:ext uri="{FF2B5EF4-FFF2-40B4-BE49-F238E27FC236}">
                <a16:creationId xmlns:a16="http://schemas.microsoft.com/office/drawing/2014/main" id="{D81B97B4-9351-1A67-8C66-656E0276FAD8}"/>
              </a:ext>
            </a:extLst>
          </p:cNvPr>
          <p:cNvSpPr/>
          <p:nvPr/>
        </p:nvSpPr>
        <p:spPr>
          <a:xfrm>
            <a:off x="877597" y="4795927"/>
            <a:ext cx="266700" cy="285750"/>
          </a:xfrm>
          <a:prstGeom prst="chevron">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ZoneTexte 7">
            <a:extLst>
              <a:ext uri="{FF2B5EF4-FFF2-40B4-BE49-F238E27FC236}">
                <a16:creationId xmlns:a16="http://schemas.microsoft.com/office/drawing/2014/main" id="{7140EB2F-2E68-9833-6A10-5670F72D8436}"/>
              </a:ext>
            </a:extLst>
          </p:cNvPr>
          <p:cNvSpPr txBox="1"/>
          <p:nvPr/>
        </p:nvSpPr>
        <p:spPr>
          <a:xfrm>
            <a:off x="395994" y="1213550"/>
            <a:ext cx="7492806" cy="861774"/>
          </a:xfrm>
          <a:prstGeom prst="rect">
            <a:avLst/>
          </a:prstGeom>
          <a:solidFill>
            <a:srgbClr val="961B2E"/>
          </a:solidFill>
          <a:ln>
            <a:solidFill>
              <a:srgbClr val="C00000"/>
            </a:solidFill>
          </a:ln>
        </p:spPr>
        <p:txBody>
          <a:bodyPr wrap="square" rtlCol="0">
            <a:spAutoFit/>
          </a:bodyPr>
          <a:lstStyle/>
          <a:p>
            <a:endParaRPr lang="fr-FR" sz="1600" b="1">
              <a:solidFill>
                <a:schemeClr val="bg1"/>
              </a:solidFill>
            </a:endParaRPr>
          </a:p>
          <a:p>
            <a:r>
              <a:rPr lang="fr-FR" b="1">
                <a:solidFill>
                  <a:schemeClr val="bg1"/>
                </a:solidFill>
              </a:rPr>
              <a:t>Réduire les dynamiques de périurbanisation et d’étalement urbain</a:t>
            </a:r>
          </a:p>
          <a:p>
            <a:endParaRPr lang="fr-FR" sz="1600">
              <a:solidFill>
                <a:schemeClr val="bg1"/>
              </a:solidFill>
            </a:endParaRPr>
          </a:p>
        </p:txBody>
      </p:sp>
      <p:sp>
        <p:nvSpPr>
          <p:cNvPr id="52" name="Bulle narrative : rectangle à coins arrondis 51">
            <a:extLst>
              <a:ext uri="{FF2B5EF4-FFF2-40B4-BE49-F238E27FC236}">
                <a16:creationId xmlns:a16="http://schemas.microsoft.com/office/drawing/2014/main" id="{4336CD9B-C6DF-B908-1BE2-CFA2915A1D05}"/>
              </a:ext>
            </a:extLst>
          </p:cNvPr>
          <p:cNvSpPr/>
          <p:nvPr/>
        </p:nvSpPr>
        <p:spPr>
          <a:xfrm>
            <a:off x="6834783" y="2069881"/>
            <a:ext cx="1518680" cy="537486"/>
          </a:xfrm>
          <a:prstGeom prst="wedgeRoundRectCallout">
            <a:avLst>
              <a:gd name="adj1" fmla="val -29723"/>
              <a:gd name="adj2" fmla="val -93092"/>
              <a:gd name="adj3" fmla="val 16667"/>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961B2E"/>
                </a:solidFill>
                <a:effectLst/>
                <a:uLnTx/>
                <a:uFillTx/>
                <a:latin typeface="Open Sans"/>
                <a:ea typeface="+mn-ea"/>
                <a:cs typeface="+mn-cs"/>
              </a:rPr>
              <a:t># équilibre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961B2E"/>
                </a:solidFill>
                <a:effectLst/>
                <a:uLnTx/>
                <a:uFillTx/>
                <a:latin typeface="Open Sans"/>
                <a:ea typeface="+mn-ea"/>
                <a:cs typeface="+mn-cs"/>
              </a:rPr>
              <a:t># polarisation</a:t>
            </a:r>
          </a:p>
        </p:txBody>
      </p:sp>
      <p:pic>
        <p:nvPicPr>
          <p:cNvPr id="5" name="Image 4">
            <a:extLst>
              <a:ext uri="{FF2B5EF4-FFF2-40B4-BE49-F238E27FC236}">
                <a16:creationId xmlns:a16="http://schemas.microsoft.com/office/drawing/2014/main" id="{9FA9716B-E33C-CF49-0FD0-28116E90A2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9499" y="9579"/>
            <a:ext cx="766753" cy="254850"/>
          </a:xfrm>
          <a:prstGeom prst="rect">
            <a:avLst/>
          </a:prstGeom>
          <a:ln>
            <a:noFill/>
          </a:ln>
        </p:spPr>
      </p:pic>
    </p:spTree>
    <p:extLst>
      <p:ext uri="{BB962C8B-B14F-4D97-AF65-F5344CB8AC3E}">
        <p14:creationId xmlns:p14="http://schemas.microsoft.com/office/powerpoint/2010/main" val="366094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animBg="1"/>
      <p:bldP spid="38" grpId="0"/>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523BFAA-0956-46D5-8348-7C820F1058AF}"/>
              </a:ext>
            </a:extLst>
          </p:cNvPr>
          <p:cNvSpPr>
            <a:spLocks noGrp="1"/>
          </p:cNvSpPr>
          <p:nvPr>
            <p:ph type="title"/>
          </p:nvPr>
        </p:nvSpPr>
        <p:spPr>
          <a:xfrm>
            <a:off x="395994" y="554208"/>
            <a:ext cx="7492805" cy="504872"/>
          </a:xfrm>
        </p:spPr>
        <p:txBody>
          <a:bodyPr/>
          <a:lstStyle/>
          <a:p>
            <a:pPr marL="0" indent="0" algn="just">
              <a:buNone/>
            </a:pPr>
            <a:r>
              <a:rPr lang="fr-FR" sz="2000" b="1"/>
              <a:t>« Tourisme » : contenus du SCoT de la Greg </a:t>
            </a:r>
            <a:endParaRPr lang="fr-FR" sz="2000" b="1">
              <a:highlight>
                <a:srgbClr val="FFFF00"/>
              </a:highlight>
            </a:endParaRPr>
          </a:p>
        </p:txBody>
      </p:sp>
      <p:sp>
        <p:nvSpPr>
          <p:cNvPr id="6" name="Espace réservé du texte 5">
            <a:extLst>
              <a:ext uri="{FF2B5EF4-FFF2-40B4-BE49-F238E27FC236}">
                <a16:creationId xmlns:a16="http://schemas.microsoft.com/office/drawing/2014/main" id="{7446BA66-AB43-4DAA-8854-E60D058CC18F}"/>
              </a:ext>
            </a:extLst>
          </p:cNvPr>
          <p:cNvSpPr>
            <a:spLocks noGrp="1"/>
          </p:cNvSpPr>
          <p:nvPr>
            <p:ph type="body" sz="quarter" idx="13"/>
          </p:nvPr>
        </p:nvSpPr>
        <p:spPr/>
        <p:txBody>
          <a:bodyPr/>
          <a:lstStyle/>
          <a:p>
            <a:r>
              <a:rPr lang="fr-FR"/>
              <a:t>BS du 24 janvier 2024</a:t>
            </a:r>
          </a:p>
        </p:txBody>
      </p:sp>
      <p:sp>
        <p:nvSpPr>
          <p:cNvPr id="7" name="Espace réservé du numéro de diapositive 6">
            <a:extLst>
              <a:ext uri="{FF2B5EF4-FFF2-40B4-BE49-F238E27FC236}">
                <a16:creationId xmlns:a16="http://schemas.microsoft.com/office/drawing/2014/main" id="{3130E222-256F-459F-AB99-9A126310ED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DF981-C277-4BD7-B90D-03A39C1D235D}" type="slidenum">
              <a:rPr kumimoji="0" lang="fr-F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ZoneTexte 13">
            <a:extLst>
              <a:ext uri="{FF2B5EF4-FFF2-40B4-BE49-F238E27FC236}">
                <a16:creationId xmlns:a16="http://schemas.microsoft.com/office/drawing/2014/main" id="{9B6B12B7-693E-610E-D8DA-38A2E972C397}"/>
              </a:ext>
            </a:extLst>
          </p:cNvPr>
          <p:cNvSpPr txBox="1"/>
          <p:nvPr/>
        </p:nvSpPr>
        <p:spPr>
          <a:xfrm>
            <a:off x="8221541" y="343647"/>
            <a:ext cx="744986" cy="641619"/>
          </a:xfrm>
          <a:prstGeom prst="rect">
            <a:avLst/>
          </a:prstGeom>
          <a:noFill/>
        </p:spPr>
        <p:txBody>
          <a:bodyPr wrap="square" numCol="1" rtlCol="0">
            <a:prstTxWarp prst="textDeflateInflateDeflat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solidFill>
                    <a:srgbClr val="961B2E"/>
                  </a:solidFill>
                </a:ln>
                <a:solidFill>
                  <a:srgbClr val="961B2E"/>
                </a:solidFill>
                <a:effectLst>
                  <a:outerShdw blurRad="50800" dist="38100" dir="2700000" algn="tl" rotWithShape="0">
                    <a:prstClr val="black">
                      <a:alpha val="40000"/>
                    </a:prstClr>
                  </a:outerShdw>
                </a:effectLst>
                <a:uLnTx/>
                <a:uFillTx/>
                <a:latin typeface="Calibri" panose="020F0502020204030204"/>
                <a:ea typeface="+mn-ea"/>
                <a:cs typeface="+mn-cs"/>
              </a:rPr>
              <a:t>Bilan SCoT 2024</a:t>
            </a:r>
          </a:p>
        </p:txBody>
      </p:sp>
      <p:sp>
        <p:nvSpPr>
          <p:cNvPr id="13" name="Flèche : chevron 12">
            <a:extLst>
              <a:ext uri="{FF2B5EF4-FFF2-40B4-BE49-F238E27FC236}">
                <a16:creationId xmlns:a16="http://schemas.microsoft.com/office/drawing/2014/main" id="{8C79FC92-4612-56BD-1751-048318F3095F}"/>
              </a:ext>
            </a:extLst>
          </p:cNvPr>
          <p:cNvSpPr/>
          <p:nvPr/>
        </p:nvSpPr>
        <p:spPr>
          <a:xfrm>
            <a:off x="827687" y="2068451"/>
            <a:ext cx="266700" cy="285750"/>
          </a:xfrm>
          <a:prstGeom prst="chevron">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ZoneTexte 20">
            <a:extLst>
              <a:ext uri="{FF2B5EF4-FFF2-40B4-BE49-F238E27FC236}">
                <a16:creationId xmlns:a16="http://schemas.microsoft.com/office/drawing/2014/main" id="{40766FB0-F79F-34D0-D121-8685E20B156A}"/>
              </a:ext>
            </a:extLst>
          </p:cNvPr>
          <p:cNvSpPr txBox="1"/>
          <p:nvPr/>
        </p:nvSpPr>
        <p:spPr>
          <a:xfrm>
            <a:off x="1094388" y="1826011"/>
            <a:ext cx="7674846" cy="830997"/>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fr-FR" sz="1600" b="0" i="1" u="none" strike="noStrike" kern="1200" cap="none" spc="0" normalizeH="0" baseline="0" noProof="0">
                <a:ln>
                  <a:noFill/>
                </a:ln>
                <a:solidFill>
                  <a:srgbClr val="961B2E"/>
                </a:solidFill>
                <a:effectLst/>
                <a:uLnTx/>
                <a:uFillTx/>
                <a:latin typeface="Calibri" panose="020F0502020204030204"/>
                <a:ea typeface="+mn-ea"/>
                <a:cs typeface="+mn-cs"/>
              </a:rPr>
              <a:t>Renforcer un tourisme plus durable en lien avec les </a:t>
            </a:r>
            <a:r>
              <a:rPr lang="fr-FR" sz="1600" i="1">
                <a:solidFill>
                  <a:srgbClr val="961B2E"/>
                </a:solidFill>
                <a:latin typeface="Calibri" panose="020F0502020204030204"/>
              </a:rPr>
              <a:t>massifs et en articulation avec les EPCI. Anticiper les grandes tendances susceptibles de modifier l’attractivité et les pratiques, en particulier le changement climatique et ses incidences sur l’économie des sports d’hiver.</a:t>
            </a:r>
          </a:p>
        </p:txBody>
      </p:sp>
      <p:sp>
        <p:nvSpPr>
          <p:cNvPr id="23" name="ZoneTexte 22">
            <a:extLst>
              <a:ext uri="{FF2B5EF4-FFF2-40B4-BE49-F238E27FC236}">
                <a16:creationId xmlns:a16="http://schemas.microsoft.com/office/drawing/2014/main" id="{F1C4DF5B-B979-B54F-EAFB-A25BA3CD7798}"/>
              </a:ext>
            </a:extLst>
          </p:cNvPr>
          <p:cNvSpPr txBox="1"/>
          <p:nvPr/>
        </p:nvSpPr>
        <p:spPr>
          <a:xfrm>
            <a:off x="850803" y="3066964"/>
            <a:ext cx="7941546" cy="1284967"/>
          </a:xfrm>
          <a:prstGeom prst="rect">
            <a:avLst/>
          </a:prstGeom>
          <a:solidFill>
            <a:schemeClr val="bg1"/>
          </a:solidFill>
          <a:ln w="28575">
            <a:solidFill>
              <a:schemeClr val="accent1"/>
            </a:solidFill>
          </a:ln>
        </p:spPr>
        <p:txBody>
          <a:bodyPr wrap="square" rtlCol="0">
            <a:spAutoFit/>
          </a:bodyPr>
          <a:lstStyle/>
          <a:p>
            <a:pPr marL="0" lvl="1" algn="just" defTabSz="685800">
              <a:lnSpc>
                <a:spcPct val="90000"/>
              </a:lnSpc>
              <a:spcBef>
                <a:spcPts val="375"/>
              </a:spcBef>
              <a:defRPr/>
            </a:pPr>
            <a:r>
              <a:rPr kumimoji="0" lang="fr-FR" sz="1500" b="1" i="0" u="none" strike="noStrike" kern="1200" cap="none" spc="0" normalizeH="0" baseline="0" noProof="0">
                <a:ln>
                  <a:noFill/>
                </a:ln>
                <a:solidFill>
                  <a:srgbClr val="222221"/>
                </a:solidFill>
                <a:effectLst/>
                <a:uLnTx/>
                <a:uFillTx/>
                <a:latin typeface="Calibri" panose="020F0502020204030204"/>
                <a:ea typeface="ＭＳ Ｐゴシック" pitchFamily="34" charset="-128"/>
                <a:cs typeface="+mn-cs"/>
              </a:rPr>
              <a:t>Mettre en place une stratégie globale</a:t>
            </a:r>
            <a:r>
              <a:rPr kumimoji="0" lang="fr-FR" sz="1500" b="1" i="0" u="none" strike="noStrike" kern="1200" cap="none" spc="0" normalizeH="0" noProof="0">
                <a:ln>
                  <a:noFill/>
                </a:ln>
                <a:solidFill>
                  <a:srgbClr val="222221"/>
                </a:solidFill>
                <a:effectLst/>
                <a:uLnTx/>
                <a:uFillTx/>
                <a:latin typeface="Calibri" panose="020F0502020204030204"/>
                <a:ea typeface="ＭＳ Ｐゴシック" pitchFamily="34" charset="-128"/>
                <a:cs typeface="+mn-cs"/>
              </a:rPr>
              <a:t> et coordonnée de développement de l’offre touristique</a:t>
            </a:r>
            <a:r>
              <a:rPr kumimoji="0" lang="fr-FR" sz="1500" i="0" u="none" strike="noStrike" kern="1200" cap="none" spc="0" normalizeH="0" noProof="0">
                <a:ln>
                  <a:noFill/>
                </a:ln>
                <a:solidFill>
                  <a:srgbClr val="222221"/>
                </a:solidFill>
                <a:effectLst/>
                <a:uLnTx/>
                <a:uFillTx/>
                <a:latin typeface="Calibri" panose="020F0502020204030204"/>
                <a:ea typeface="ＭＳ Ｐゴシック" pitchFamily="34" charset="-128"/>
              </a:rPr>
              <a:t>, </a:t>
            </a:r>
            <a:r>
              <a:rPr lang="fr-FR" sz="1500">
                <a:solidFill>
                  <a:srgbClr val="222221"/>
                </a:solidFill>
                <a:latin typeface="Calibri" panose="020F0502020204030204"/>
                <a:ea typeface="ＭＳ Ｐゴシック" pitchFamily="34" charset="-128"/>
              </a:rPr>
              <a:t>impliquant notamment</a:t>
            </a:r>
            <a:r>
              <a:rPr lang="fr-FR" sz="1500" noProof="0">
                <a:solidFill>
                  <a:srgbClr val="222221"/>
                </a:solidFill>
                <a:latin typeface="Calibri" panose="020F0502020204030204"/>
                <a:ea typeface="ＭＳ Ｐゴシック" pitchFamily="34" charset="-128"/>
              </a:rPr>
              <a:t> :</a:t>
            </a:r>
          </a:p>
          <a:p>
            <a:pPr marL="0" lvl="1" algn="just" defTabSz="685800">
              <a:lnSpc>
                <a:spcPct val="90000"/>
              </a:lnSpc>
              <a:spcBef>
                <a:spcPts val="375"/>
              </a:spcBef>
              <a:defRPr/>
            </a:pPr>
            <a:r>
              <a:rPr lang="fr-FR" sz="1500">
                <a:solidFill>
                  <a:srgbClr val="222221"/>
                </a:solidFill>
                <a:ea typeface="ＭＳ Ｐゴシック" pitchFamily="34" charset="-128"/>
              </a:rPr>
              <a:t>- la</a:t>
            </a:r>
            <a:r>
              <a:rPr lang="fr-FR" sz="1500" b="1">
                <a:solidFill>
                  <a:srgbClr val="222221"/>
                </a:solidFill>
                <a:ea typeface="ＭＳ Ｐゴシック" pitchFamily="34" charset="-128"/>
              </a:rPr>
              <a:t> création </a:t>
            </a:r>
            <a:r>
              <a:rPr lang="fr-FR" sz="1500">
                <a:solidFill>
                  <a:srgbClr val="222221"/>
                </a:solidFill>
                <a:ea typeface="ＭＳ Ｐゴシック" pitchFamily="34" charset="-128"/>
              </a:rPr>
              <a:t>et le </a:t>
            </a:r>
            <a:r>
              <a:rPr lang="fr-FR" sz="1500" b="1">
                <a:solidFill>
                  <a:srgbClr val="222221"/>
                </a:solidFill>
                <a:ea typeface="ＭＳ Ｐゴシック" pitchFamily="34" charset="-128"/>
              </a:rPr>
              <a:t>confortement de pôles touristiques et de loisirs structurants</a:t>
            </a:r>
          </a:p>
          <a:p>
            <a:pPr marL="0" lvl="1" algn="just" defTabSz="685800">
              <a:lnSpc>
                <a:spcPct val="90000"/>
              </a:lnSpc>
              <a:spcBef>
                <a:spcPts val="375"/>
              </a:spcBef>
              <a:defRPr/>
            </a:pPr>
            <a:r>
              <a:rPr lang="fr-FR" sz="1500">
                <a:solidFill>
                  <a:srgbClr val="222221"/>
                </a:solidFill>
                <a:ea typeface="ＭＳ Ｐゴシック" pitchFamily="34" charset="-128"/>
              </a:rPr>
              <a:t>- le </a:t>
            </a:r>
            <a:r>
              <a:rPr lang="fr-FR" sz="1500" b="1">
                <a:solidFill>
                  <a:srgbClr val="222221"/>
                </a:solidFill>
                <a:ea typeface="ＭＳ Ｐゴシック" pitchFamily="34" charset="-128"/>
              </a:rPr>
              <a:t>développement d’un tourisme </a:t>
            </a:r>
            <a:r>
              <a:rPr lang="fr-FR" sz="1500" b="1" err="1">
                <a:solidFill>
                  <a:srgbClr val="222221"/>
                </a:solidFill>
                <a:ea typeface="ＭＳ Ｐゴシック" pitchFamily="34" charset="-128"/>
              </a:rPr>
              <a:t>multi-formes</a:t>
            </a:r>
            <a:r>
              <a:rPr lang="fr-FR" sz="1500" b="1">
                <a:solidFill>
                  <a:srgbClr val="222221"/>
                </a:solidFill>
                <a:ea typeface="ＭＳ Ｐゴシック" pitchFamily="34" charset="-128"/>
              </a:rPr>
              <a:t> </a:t>
            </a:r>
            <a:r>
              <a:rPr lang="fr-FR" sz="1500">
                <a:solidFill>
                  <a:srgbClr val="222221"/>
                </a:solidFill>
                <a:ea typeface="ＭＳ Ｐゴシック" pitchFamily="34" charset="-128"/>
              </a:rPr>
              <a:t>(hiver, intersaison, plein air, urbain, etc.)</a:t>
            </a:r>
          </a:p>
          <a:p>
            <a:pPr marL="0" lvl="1" algn="just" defTabSz="685800">
              <a:lnSpc>
                <a:spcPct val="90000"/>
              </a:lnSpc>
              <a:spcBef>
                <a:spcPts val="375"/>
              </a:spcBef>
              <a:defRPr/>
            </a:pPr>
            <a:r>
              <a:rPr lang="fr-FR" sz="1500">
                <a:solidFill>
                  <a:srgbClr val="222221"/>
                </a:solidFill>
                <a:ea typeface="ＭＳ Ｐゴシック" pitchFamily="34" charset="-128"/>
              </a:rPr>
              <a:t>- l’</a:t>
            </a:r>
            <a:r>
              <a:rPr lang="fr-FR" sz="1500" b="1">
                <a:solidFill>
                  <a:srgbClr val="222221"/>
                </a:solidFill>
                <a:ea typeface="ＭＳ Ｐゴシック" pitchFamily="34" charset="-128"/>
              </a:rPr>
              <a:t>amélioration des conditions d’accès </a:t>
            </a:r>
            <a:r>
              <a:rPr lang="fr-FR" sz="1500">
                <a:solidFill>
                  <a:srgbClr val="222221"/>
                </a:solidFill>
                <a:ea typeface="ＭＳ Ｐゴシック" pitchFamily="34" charset="-128"/>
              </a:rPr>
              <a:t>aux sites </a:t>
            </a:r>
            <a:r>
              <a:rPr lang="fr-FR" sz="1500" b="1">
                <a:solidFill>
                  <a:srgbClr val="222221"/>
                </a:solidFill>
                <a:ea typeface="ＭＳ Ｐゴシック" pitchFamily="34" charset="-128"/>
              </a:rPr>
              <a:t>par les modes alternatifs à l’automobile</a:t>
            </a:r>
          </a:p>
        </p:txBody>
      </p:sp>
      <p:cxnSp>
        <p:nvCxnSpPr>
          <p:cNvPr id="24" name="Connecteur : en angle 23">
            <a:extLst>
              <a:ext uri="{FF2B5EF4-FFF2-40B4-BE49-F238E27FC236}">
                <a16:creationId xmlns:a16="http://schemas.microsoft.com/office/drawing/2014/main" id="{A5F2DADE-11FF-A2D3-3C96-B6794E0FF91F}"/>
              </a:ext>
            </a:extLst>
          </p:cNvPr>
          <p:cNvCxnSpPr>
            <a:cxnSpLocks/>
          </p:cNvCxnSpPr>
          <p:nvPr/>
        </p:nvCxnSpPr>
        <p:spPr>
          <a:xfrm rot="16200000" flipH="1">
            <a:off x="-434812" y="2411133"/>
            <a:ext cx="2151978" cy="44465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3212D78B-4BE2-B5FD-23CF-322308FD319A}"/>
              </a:ext>
            </a:extLst>
          </p:cNvPr>
          <p:cNvSpPr txBox="1"/>
          <p:nvPr/>
        </p:nvSpPr>
        <p:spPr>
          <a:xfrm>
            <a:off x="880977" y="4751728"/>
            <a:ext cx="2918863" cy="507831"/>
          </a:xfrm>
          <a:prstGeom prst="rect">
            <a:avLst/>
          </a:prstGeom>
          <a:solidFill>
            <a:schemeClr val="bg1"/>
          </a:solidFill>
          <a:ln w="28575">
            <a:solidFill>
              <a:schemeClr val="accent1"/>
            </a:solidFill>
          </a:ln>
        </p:spPr>
        <p:txBody>
          <a:bodyPr wrap="square" rtlCol="0">
            <a:spAutoFit/>
          </a:bodyPr>
          <a:lstStyle/>
          <a:p>
            <a:pPr marL="0" marR="0" lvl="1" indent="0" algn="just"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fr-FR" sz="1500" b="1" i="0" u="none" strike="noStrike" kern="1200" cap="none" spc="0" normalizeH="0" baseline="0" noProof="0">
                <a:ln>
                  <a:noFill/>
                </a:ln>
                <a:solidFill>
                  <a:srgbClr val="222221"/>
                </a:solidFill>
                <a:effectLst/>
                <a:uLnTx/>
                <a:uFillTx/>
                <a:latin typeface="Calibri" panose="020F0502020204030204"/>
                <a:ea typeface="ＭＳ Ｐゴシック" pitchFamily="34" charset="-128"/>
              </a:rPr>
              <a:t>Rénover et diversifier l’offre d’accueil et d’hébergement</a:t>
            </a:r>
            <a:endParaRPr kumimoji="0" lang="fr-FR" sz="1500" b="0" i="0" u="none" strike="noStrike" kern="1200" cap="none" spc="0" normalizeH="0" baseline="0" noProof="0">
              <a:ln>
                <a:noFill/>
              </a:ln>
              <a:solidFill>
                <a:prstClr val="black">
                  <a:lumMod val="95000"/>
                  <a:lumOff val="5000"/>
                </a:prstClr>
              </a:solidFill>
              <a:effectLst/>
              <a:uLnTx/>
              <a:uFillTx/>
              <a:latin typeface="Calibri" panose="020F0502020204030204"/>
            </a:endParaRPr>
          </a:p>
        </p:txBody>
      </p:sp>
      <p:cxnSp>
        <p:nvCxnSpPr>
          <p:cNvPr id="34" name="Connecteur : en angle 33">
            <a:extLst>
              <a:ext uri="{FF2B5EF4-FFF2-40B4-BE49-F238E27FC236}">
                <a16:creationId xmlns:a16="http://schemas.microsoft.com/office/drawing/2014/main" id="{DE9DE743-BBAA-4ADD-AA0B-0B886933553F}"/>
              </a:ext>
            </a:extLst>
          </p:cNvPr>
          <p:cNvCxnSpPr>
            <a:cxnSpLocks/>
          </p:cNvCxnSpPr>
          <p:nvPr/>
        </p:nvCxnSpPr>
        <p:spPr>
          <a:xfrm rot="16200000" flipH="1">
            <a:off x="-69873" y="4901949"/>
            <a:ext cx="1449330" cy="47269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7140EB2F-2E68-9833-6A10-5670F72D8436}"/>
              </a:ext>
            </a:extLst>
          </p:cNvPr>
          <p:cNvSpPr txBox="1"/>
          <p:nvPr/>
        </p:nvSpPr>
        <p:spPr>
          <a:xfrm>
            <a:off x="395993" y="1372804"/>
            <a:ext cx="4755127" cy="369332"/>
          </a:xfrm>
          <a:prstGeom prst="rect">
            <a:avLst/>
          </a:prstGeom>
          <a:solidFill>
            <a:srgbClr val="961B2E"/>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a:solidFill>
                  <a:prstClr val="white"/>
                </a:solidFill>
                <a:latin typeface="Calibri" panose="020F0502020204030204"/>
              </a:rPr>
              <a:t>Développer le tourisme sous toutes ses formes   </a:t>
            </a:r>
            <a:endParaRPr kumimoji="0" lang="fr-FR"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Bulle narrative : rectangle à coins arrondis 51">
            <a:extLst>
              <a:ext uri="{FF2B5EF4-FFF2-40B4-BE49-F238E27FC236}">
                <a16:creationId xmlns:a16="http://schemas.microsoft.com/office/drawing/2014/main" id="{4336CD9B-C6DF-B908-1BE2-CFA2915A1D05}"/>
              </a:ext>
            </a:extLst>
          </p:cNvPr>
          <p:cNvSpPr/>
          <p:nvPr/>
        </p:nvSpPr>
        <p:spPr>
          <a:xfrm>
            <a:off x="5125153" y="1107747"/>
            <a:ext cx="1518680" cy="537486"/>
          </a:xfrm>
          <a:prstGeom prst="wedgeRoundRectCallout">
            <a:avLst>
              <a:gd name="adj1" fmla="val -59159"/>
              <a:gd name="adj2" fmla="val 22216"/>
              <a:gd name="adj3" fmla="val 16667"/>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961B2E"/>
                </a:solidFill>
                <a:effectLst/>
                <a:uLnTx/>
                <a:uFillTx/>
                <a:latin typeface="Open Sans"/>
                <a:ea typeface="+mn-ea"/>
                <a:cs typeface="+mn-cs"/>
              </a:rPr>
              <a:t># équilibre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961B2E"/>
                </a:solidFill>
                <a:effectLst/>
                <a:uLnTx/>
                <a:uFillTx/>
                <a:latin typeface="Open Sans"/>
                <a:ea typeface="+mn-ea"/>
                <a:cs typeface="+mn-cs"/>
              </a:rPr>
              <a:t># attractivité</a:t>
            </a:r>
          </a:p>
        </p:txBody>
      </p:sp>
      <p:pic>
        <p:nvPicPr>
          <p:cNvPr id="5" name="Image 4">
            <a:extLst>
              <a:ext uri="{FF2B5EF4-FFF2-40B4-BE49-F238E27FC236}">
                <a16:creationId xmlns:a16="http://schemas.microsoft.com/office/drawing/2014/main" id="{9FA9716B-E33C-CF49-0FD0-28116E90A2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9499" y="9579"/>
            <a:ext cx="766753" cy="254850"/>
          </a:xfrm>
          <a:prstGeom prst="rect">
            <a:avLst/>
          </a:prstGeom>
          <a:ln>
            <a:noFill/>
          </a:ln>
        </p:spPr>
      </p:pic>
      <p:pic>
        <p:nvPicPr>
          <p:cNvPr id="17" name="Image 16">
            <a:hlinkClick r:id="rId4" action="ppaction://hlinksldjump"/>
            <a:extLst>
              <a:ext uri="{FF2B5EF4-FFF2-40B4-BE49-F238E27FC236}">
                <a16:creationId xmlns:a16="http://schemas.microsoft.com/office/drawing/2014/main" id="{67573267-0681-AB6E-31F9-38C8165C58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07439" y="3492567"/>
            <a:ext cx="329681" cy="332383"/>
          </a:xfrm>
          <a:prstGeom prst="rect">
            <a:avLst/>
          </a:prstGeom>
        </p:spPr>
      </p:pic>
      <p:sp>
        <p:nvSpPr>
          <p:cNvPr id="29" name="ZoneTexte 28">
            <a:extLst>
              <a:ext uri="{FF2B5EF4-FFF2-40B4-BE49-F238E27FC236}">
                <a16:creationId xmlns:a16="http://schemas.microsoft.com/office/drawing/2014/main" id="{1433DD8B-75E6-8F56-85D2-6215A049AB30}"/>
              </a:ext>
            </a:extLst>
          </p:cNvPr>
          <p:cNvSpPr txBox="1"/>
          <p:nvPr/>
        </p:nvSpPr>
        <p:spPr>
          <a:xfrm>
            <a:off x="891137" y="5598883"/>
            <a:ext cx="2912083" cy="507831"/>
          </a:xfrm>
          <a:prstGeom prst="rect">
            <a:avLst/>
          </a:prstGeom>
          <a:solidFill>
            <a:schemeClr val="bg1"/>
          </a:solidFill>
          <a:ln w="28575">
            <a:solidFill>
              <a:schemeClr val="accent1"/>
            </a:solidFill>
          </a:ln>
        </p:spPr>
        <p:txBody>
          <a:bodyPr wrap="square" rtlCol="0">
            <a:spAutoFit/>
          </a:bodyPr>
          <a:lstStyle/>
          <a:p>
            <a:pPr marL="0" marR="0" lvl="1" indent="0" algn="just"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fr-FR" sz="1500" b="1" i="0" u="none" strike="noStrike" kern="1200" cap="none" spc="0" normalizeH="0" baseline="0" noProof="0">
                <a:ln>
                  <a:noFill/>
                </a:ln>
                <a:solidFill>
                  <a:srgbClr val="222221"/>
                </a:solidFill>
                <a:effectLst/>
                <a:uLnTx/>
                <a:uFillTx/>
                <a:latin typeface="Calibri" panose="020F0502020204030204"/>
                <a:ea typeface="ＭＳ Ｐゴシック" pitchFamily="34" charset="-128"/>
              </a:rPr>
              <a:t>Permettre la réalisation des unités</a:t>
            </a:r>
            <a:r>
              <a:rPr kumimoji="0" lang="fr-FR" sz="1500" b="1" i="0" u="none" strike="noStrike" kern="1200" cap="none" spc="0" normalizeH="0" noProof="0">
                <a:ln>
                  <a:noFill/>
                </a:ln>
                <a:solidFill>
                  <a:srgbClr val="222221"/>
                </a:solidFill>
                <a:effectLst/>
                <a:uLnTx/>
                <a:uFillTx/>
                <a:latin typeface="Calibri" panose="020F0502020204030204"/>
                <a:ea typeface="ＭＳ Ｐゴシック" pitchFamily="34" charset="-128"/>
              </a:rPr>
              <a:t> touristiques nouvelles (UTN)</a:t>
            </a:r>
            <a:endParaRPr kumimoji="0" lang="fr-FR" sz="1500" b="0" i="0" u="none" strike="noStrike" kern="1200" cap="none" spc="0" normalizeH="0" baseline="0" noProof="0">
              <a:ln>
                <a:noFill/>
              </a:ln>
              <a:solidFill>
                <a:prstClr val="black">
                  <a:lumMod val="95000"/>
                  <a:lumOff val="5000"/>
                </a:prstClr>
              </a:solidFill>
              <a:effectLst/>
              <a:uLnTx/>
              <a:uFillTx/>
              <a:latin typeface="Calibri" panose="020F0502020204030204"/>
            </a:endParaRPr>
          </a:p>
        </p:txBody>
      </p:sp>
      <p:cxnSp>
        <p:nvCxnSpPr>
          <p:cNvPr id="30" name="Connecteur : en angle 29">
            <a:extLst>
              <a:ext uri="{FF2B5EF4-FFF2-40B4-BE49-F238E27FC236}">
                <a16:creationId xmlns:a16="http://schemas.microsoft.com/office/drawing/2014/main" id="{EA819C67-51D5-C7FD-E301-7ADB2002F7E3}"/>
              </a:ext>
            </a:extLst>
          </p:cNvPr>
          <p:cNvCxnSpPr>
            <a:cxnSpLocks/>
          </p:cNvCxnSpPr>
          <p:nvPr/>
        </p:nvCxnSpPr>
        <p:spPr>
          <a:xfrm rot="16200000" flipH="1">
            <a:off x="-9356" y="4115311"/>
            <a:ext cx="1314758" cy="46590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23FCE4AA-0E3F-F586-F665-571E1E5F4F12}"/>
              </a:ext>
            </a:extLst>
          </p:cNvPr>
          <p:cNvSpPr txBox="1"/>
          <p:nvPr/>
        </p:nvSpPr>
        <p:spPr>
          <a:xfrm>
            <a:off x="4064000" y="4938084"/>
            <a:ext cx="4731965" cy="1708160"/>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500">
                <a:solidFill>
                  <a:prstClr val="black"/>
                </a:solidFill>
                <a:latin typeface="Calibri" panose="020F0502020204030204"/>
              </a:rPr>
              <a:t>Principes d’implantation à respecter : optique de </a:t>
            </a:r>
            <a:r>
              <a:rPr lang="fr-FR" sz="1500" b="1">
                <a:solidFill>
                  <a:prstClr val="black"/>
                </a:solidFill>
                <a:latin typeface="Calibri" panose="020F0502020204030204"/>
              </a:rPr>
              <a:t>requalification des installations touristiques </a:t>
            </a:r>
            <a:r>
              <a:rPr lang="fr-FR" sz="1500">
                <a:solidFill>
                  <a:prstClr val="black"/>
                </a:solidFill>
                <a:latin typeface="Calibri" panose="020F0502020204030204"/>
              </a:rPr>
              <a:t>et d’</a:t>
            </a:r>
            <a:r>
              <a:rPr lang="fr-FR" sz="1500" b="1">
                <a:solidFill>
                  <a:prstClr val="black"/>
                </a:solidFill>
                <a:latin typeface="Calibri" panose="020F0502020204030204"/>
              </a:rPr>
              <a:t>adéquation aux ressources</a:t>
            </a:r>
            <a:r>
              <a:rPr lang="fr-FR" sz="1500">
                <a:solidFill>
                  <a:prstClr val="black"/>
                </a:solidFill>
                <a:latin typeface="Calibri" panose="020F0502020204030204"/>
              </a:rPr>
              <a:t>, règles d’urbanisme visant le </a:t>
            </a:r>
            <a:r>
              <a:rPr lang="fr-FR" sz="1500" b="1">
                <a:solidFill>
                  <a:prstClr val="black"/>
                </a:solidFill>
                <a:latin typeface="Calibri" panose="020F0502020204030204"/>
              </a:rPr>
              <a:t>respect </a:t>
            </a:r>
            <a:r>
              <a:rPr lang="fr-FR" sz="1500">
                <a:solidFill>
                  <a:prstClr val="black"/>
                </a:solidFill>
                <a:latin typeface="Calibri" panose="020F0502020204030204"/>
              </a:rPr>
              <a:t>et la </a:t>
            </a:r>
            <a:r>
              <a:rPr lang="fr-FR" sz="1500" b="1">
                <a:solidFill>
                  <a:prstClr val="black"/>
                </a:solidFill>
                <a:latin typeface="Calibri" panose="020F0502020204030204"/>
              </a:rPr>
              <a:t>valorisation paysagères du cadre de vie et des sites</a:t>
            </a:r>
            <a:r>
              <a:rPr lang="fr-FR" sz="1500">
                <a:solidFill>
                  <a:prstClr val="black"/>
                </a:solidFill>
                <a:latin typeface="Calibri" panose="020F0502020204030204"/>
              </a:rPr>
              <a:t>,</a:t>
            </a:r>
            <a:r>
              <a:rPr lang="fr-FR" sz="1500" b="1">
                <a:solidFill>
                  <a:prstClr val="black"/>
                </a:solidFill>
                <a:latin typeface="Calibri" panose="020F0502020204030204"/>
              </a:rPr>
              <a:t> </a:t>
            </a:r>
            <a:r>
              <a:rPr lang="fr-FR" sz="1500">
                <a:solidFill>
                  <a:prstClr val="black"/>
                </a:solidFill>
                <a:latin typeface="Calibri" panose="020F0502020204030204"/>
              </a:rPr>
              <a:t>principe de </a:t>
            </a:r>
            <a:r>
              <a:rPr lang="fr-FR" sz="1500" b="1">
                <a:solidFill>
                  <a:prstClr val="black"/>
                </a:solidFill>
                <a:latin typeface="Calibri" panose="020F0502020204030204"/>
              </a:rPr>
              <a:t>moindre perturbation des zones de richesses et de continuités biologiques</a:t>
            </a:r>
            <a:r>
              <a:rPr lang="fr-FR" sz="1500">
                <a:solidFill>
                  <a:prstClr val="black"/>
                </a:solidFill>
                <a:latin typeface="Calibri" panose="020F0502020204030204"/>
              </a:rPr>
              <a:t>,</a:t>
            </a:r>
            <a:r>
              <a:rPr lang="fr-FR" sz="1500" b="1">
                <a:solidFill>
                  <a:prstClr val="black"/>
                </a:solidFill>
                <a:latin typeface="Calibri" panose="020F0502020204030204"/>
              </a:rPr>
              <a:t> </a:t>
            </a:r>
            <a:r>
              <a:rPr lang="fr-FR" sz="1500">
                <a:solidFill>
                  <a:prstClr val="black"/>
                </a:solidFill>
                <a:latin typeface="Calibri" panose="020F0502020204030204"/>
              </a:rPr>
              <a:t>règles relatives aux </a:t>
            </a:r>
            <a:r>
              <a:rPr lang="fr-FR" sz="1500" b="1">
                <a:solidFill>
                  <a:prstClr val="black"/>
                </a:solidFill>
                <a:latin typeface="Calibri" panose="020F0502020204030204"/>
              </a:rPr>
              <a:t>opérations d’hébergement touristiques</a:t>
            </a:r>
            <a:r>
              <a:rPr lang="fr-FR" sz="1500">
                <a:solidFill>
                  <a:prstClr val="black"/>
                </a:solidFill>
                <a:latin typeface="Calibri" panose="020F0502020204030204"/>
              </a:rPr>
              <a:t>, etc.</a:t>
            </a:r>
            <a:endParaRPr kumimoji="0" lang="fr-FR" sz="1500" i="0" u="none" strike="noStrike" kern="1200" cap="none" spc="0" normalizeH="0" baseline="0" noProof="0">
              <a:ln>
                <a:noFill/>
              </a:ln>
              <a:solidFill>
                <a:prstClr val="black"/>
              </a:solidFill>
              <a:effectLst/>
              <a:uLnTx/>
              <a:uFillTx/>
              <a:latin typeface="Calibri" panose="020F0502020204030204"/>
            </a:endParaRPr>
          </a:p>
        </p:txBody>
      </p:sp>
      <p:sp>
        <p:nvSpPr>
          <p:cNvPr id="47" name="ZoneTexte 46">
            <a:extLst>
              <a:ext uri="{FF2B5EF4-FFF2-40B4-BE49-F238E27FC236}">
                <a16:creationId xmlns:a16="http://schemas.microsoft.com/office/drawing/2014/main" id="{2ABF0BFB-70DF-9A1E-2DCA-78B2D95E701D}"/>
              </a:ext>
            </a:extLst>
          </p:cNvPr>
          <p:cNvSpPr txBox="1"/>
          <p:nvPr/>
        </p:nvSpPr>
        <p:spPr>
          <a:xfrm>
            <a:off x="4064000" y="4544385"/>
            <a:ext cx="1290290"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1" i="1" u="sng" strike="noStrike" kern="1200" cap="none" spc="0" normalizeH="0" baseline="0" noProof="0">
                <a:ln>
                  <a:noFill/>
                </a:ln>
                <a:solidFill>
                  <a:srgbClr val="961B2E"/>
                </a:solidFill>
                <a:effectLst/>
                <a:uLnTx/>
                <a:uFillTx/>
                <a:latin typeface="Calibri" panose="020F0502020204030204"/>
                <a:ea typeface="+mn-ea"/>
                <a:cs typeface="+mn-cs"/>
              </a:rPr>
              <a:t>Des objectifs :</a:t>
            </a:r>
          </a:p>
        </p:txBody>
      </p:sp>
      <p:sp>
        <p:nvSpPr>
          <p:cNvPr id="48" name="Espace réservé du contenu 4">
            <a:extLst>
              <a:ext uri="{FF2B5EF4-FFF2-40B4-BE49-F238E27FC236}">
                <a16:creationId xmlns:a16="http://schemas.microsoft.com/office/drawing/2014/main" id="{5D2F2488-B5E9-B996-D853-1D650D7F06D4}"/>
              </a:ext>
            </a:extLst>
          </p:cNvPr>
          <p:cNvSpPr>
            <a:spLocks noGrp="1"/>
          </p:cNvSpPr>
          <p:nvPr>
            <p:ph idx="1"/>
          </p:nvPr>
        </p:nvSpPr>
        <p:spPr>
          <a:xfrm>
            <a:off x="395993" y="1045743"/>
            <a:ext cx="8119356" cy="365126"/>
          </a:xfrm>
        </p:spPr>
        <p:txBody>
          <a:bodyPr>
            <a:normAutofit/>
          </a:bodyPr>
          <a:lstStyle/>
          <a:p>
            <a:pPr marL="0" indent="0" algn="just">
              <a:buNone/>
            </a:pPr>
            <a:r>
              <a:rPr lang="fr-FR" sz="1800" b="1"/>
              <a:t>Les principes défendus par les élus en 2012 :</a:t>
            </a:r>
          </a:p>
          <a:p>
            <a:pPr marL="342900" lvl="1" indent="0">
              <a:buNone/>
            </a:pPr>
            <a:endParaRPr lang="fr-FR" sz="1500"/>
          </a:p>
        </p:txBody>
      </p:sp>
      <p:sp>
        <p:nvSpPr>
          <p:cNvPr id="50" name="ZoneTexte 49">
            <a:extLst>
              <a:ext uri="{FF2B5EF4-FFF2-40B4-BE49-F238E27FC236}">
                <a16:creationId xmlns:a16="http://schemas.microsoft.com/office/drawing/2014/main" id="{BF9D6F71-93B5-C35E-32B1-680D35462F1B}"/>
              </a:ext>
            </a:extLst>
          </p:cNvPr>
          <p:cNvSpPr txBox="1"/>
          <p:nvPr/>
        </p:nvSpPr>
        <p:spPr>
          <a:xfrm>
            <a:off x="748597" y="2691008"/>
            <a:ext cx="158165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1" i="1" u="sng" strike="noStrike" kern="1200" cap="none" spc="0" normalizeH="0" baseline="0" noProof="0">
                <a:ln>
                  <a:noFill/>
                </a:ln>
                <a:solidFill>
                  <a:srgbClr val="961B2E"/>
                </a:solidFill>
                <a:effectLst/>
                <a:uLnTx/>
                <a:uFillTx/>
                <a:latin typeface="Calibri" panose="020F0502020204030204"/>
                <a:ea typeface="+mn-ea"/>
                <a:cs typeface="+mn-cs"/>
              </a:rPr>
              <a:t>Des orientations :</a:t>
            </a:r>
            <a:endParaRPr kumimoji="0" lang="fr-FR" sz="1500" b="1" i="1" u="none" strike="noStrike" kern="1200" cap="none" spc="0" normalizeH="0" baseline="0" noProof="0">
              <a:ln>
                <a:noFill/>
              </a:ln>
              <a:solidFill>
                <a:srgbClr val="961B2E"/>
              </a:solidFill>
              <a:effectLst/>
              <a:uLnTx/>
              <a:uFillTx/>
              <a:latin typeface="Calibri" panose="020F0502020204030204"/>
              <a:ea typeface="+mn-ea"/>
              <a:cs typeface="+mn-cs"/>
            </a:endParaRPr>
          </a:p>
        </p:txBody>
      </p:sp>
      <p:cxnSp>
        <p:nvCxnSpPr>
          <p:cNvPr id="11" name="Connecteur droit avec flèche 10">
            <a:extLst>
              <a:ext uri="{FF2B5EF4-FFF2-40B4-BE49-F238E27FC236}">
                <a16:creationId xmlns:a16="http://schemas.microsoft.com/office/drawing/2014/main" id="{965235FC-C631-C17E-611F-C6FC8CCB5C68}"/>
              </a:ext>
            </a:extLst>
          </p:cNvPr>
          <p:cNvCxnSpPr>
            <a:cxnSpLocks/>
          </p:cNvCxnSpPr>
          <p:nvPr/>
        </p:nvCxnSpPr>
        <p:spPr>
          <a:xfrm flipV="1">
            <a:off x="3823540" y="5852798"/>
            <a:ext cx="260780" cy="1"/>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49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animBg="1"/>
      <p:bldP spid="29" grpId="0" animBg="1"/>
      <p:bldP spid="36" grpId="0" animBg="1"/>
      <p:bldP spid="47"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 5" descr="Une image contenant carte&#10;&#10;Description générée automatiquement">
            <a:extLst>
              <a:ext uri="{FF2B5EF4-FFF2-40B4-BE49-F238E27FC236}">
                <a16:creationId xmlns:a16="http://schemas.microsoft.com/office/drawing/2014/main" id="{76F4E5BD-FFD9-E5F2-BB3E-0EF3822F42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82955" y="907293"/>
            <a:ext cx="6768608" cy="5407568"/>
          </a:xfrm>
          <a:prstGeom prst="rect">
            <a:avLst/>
          </a:prstGeom>
        </p:spPr>
      </p:pic>
      <p:sp>
        <p:nvSpPr>
          <p:cNvPr id="3" name="Titre 2">
            <a:extLst>
              <a:ext uri="{FF2B5EF4-FFF2-40B4-BE49-F238E27FC236}">
                <a16:creationId xmlns:a16="http://schemas.microsoft.com/office/drawing/2014/main" id="{CFB7F8C0-5520-D84C-6FE1-B17FBE2E2C9B}"/>
              </a:ext>
            </a:extLst>
          </p:cNvPr>
          <p:cNvSpPr>
            <a:spLocks noGrp="1"/>
          </p:cNvSpPr>
          <p:nvPr>
            <p:ph type="title"/>
          </p:nvPr>
        </p:nvSpPr>
        <p:spPr>
          <a:xfrm>
            <a:off x="640800" y="320400"/>
            <a:ext cx="7297600" cy="347846"/>
          </a:xfrm>
        </p:spPr>
        <p:txBody>
          <a:bodyPr/>
          <a:lstStyle/>
          <a:p>
            <a:r>
              <a:rPr lang="fr-FR" sz="1400" b="0"/>
              <a:t>Orientations pour une stratégie globale et coordonnée</a:t>
            </a:r>
          </a:p>
        </p:txBody>
      </p:sp>
      <p:sp>
        <p:nvSpPr>
          <p:cNvPr id="5" name="Espace réservé du texte 4">
            <a:extLst>
              <a:ext uri="{FF2B5EF4-FFF2-40B4-BE49-F238E27FC236}">
                <a16:creationId xmlns:a16="http://schemas.microsoft.com/office/drawing/2014/main" id="{D878A646-2BD7-F85B-4F8C-CE8FFA18724B}"/>
              </a:ext>
            </a:extLst>
          </p:cNvPr>
          <p:cNvSpPr>
            <a:spLocks noGrp="1"/>
          </p:cNvSpPr>
          <p:nvPr>
            <p:ph type="body" sz="quarter" idx="14"/>
          </p:nvPr>
        </p:nvSpPr>
        <p:spPr/>
        <p:txBody>
          <a:bodyPr/>
          <a:lstStyle/>
          <a:p>
            <a:r>
              <a:rPr lang="fr-FR"/>
              <a:t>Extraits du SCoT de la </a:t>
            </a:r>
            <a:r>
              <a:rPr lang="fr-FR" err="1"/>
              <a:t>GReG</a:t>
            </a:r>
            <a:r>
              <a:rPr lang="fr-FR"/>
              <a:t> </a:t>
            </a:r>
            <a:r>
              <a:rPr lang="fr-FR" b="0"/>
              <a:t>– document d’orientations et d’objectifs</a:t>
            </a:r>
          </a:p>
        </p:txBody>
      </p:sp>
      <p:sp>
        <p:nvSpPr>
          <p:cNvPr id="7" name="Bouton d'action : Retour 6">
            <a:hlinkClick r:id="rId3" action="ppaction://hlinksldjump" highlightClick="1"/>
            <a:extLst>
              <a:ext uri="{FF2B5EF4-FFF2-40B4-BE49-F238E27FC236}">
                <a16:creationId xmlns:a16="http://schemas.microsoft.com/office/drawing/2014/main" id="{F7259CA8-68DE-C19C-C338-01E6B4D4A846}"/>
              </a:ext>
            </a:extLst>
          </p:cNvPr>
          <p:cNvSpPr/>
          <p:nvPr/>
        </p:nvSpPr>
        <p:spPr>
          <a:xfrm rot="16200000">
            <a:off x="8342694" y="714675"/>
            <a:ext cx="359924" cy="457813"/>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8" name="ZoneTexte 7">
            <a:extLst>
              <a:ext uri="{FF2B5EF4-FFF2-40B4-BE49-F238E27FC236}">
                <a16:creationId xmlns:a16="http://schemas.microsoft.com/office/drawing/2014/main" id="{8FED87EA-9E44-F7EC-2EAD-1C2DEDDD2489}"/>
              </a:ext>
            </a:extLst>
          </p:cNvPr>
          <p:cNvSpPr txBox="1"/>
          <p:nvPr/>
        </p:nvSpPr>
        <p:spPr>
          <a:xfrm>
            <a:off x="8247548" y="1123544"/>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sp>
        <p:nvSpPr>
          <p:cNvPr id="2" name="Titre 2">
            <a:extLst>
              <a:ext uri="{FF2B5EF4-FFF2-40B4-BE49-F238E27FC236}">
                <a16:creationId xmlns:a16="http://schemas.microsoft.com/office/drawing/2014/main" id="{82EDD461-E480-B575-19D4-CDE79CD28CD8}"/>
              </a:ext>
            </a:extLst>
          </p:cNvPr>
          <p:cNvSpPr txBox="1">
            <a:spLocks/>
          </p:cNvSpPr>
          <p:nvPr/>
        </p:nvSpPr>
        <p:spPr>
          <a:xfrm>
            <a:off x="4024950" y="589696"/>
            <a:ext cx="4147450" cy="347846"/>
          </a:xfrm>
          <a:prstGeom prst="rect">
            <a:avLst/>
          </a:prstGeom>
          <a:solidFill>
            <a:schemeClr val="bg1"/>
          </a:solidFill>
        </p:spPr>
        <p:txBody>
          <a:bodyPr vert="horz" wrap="square" anchor="t" anchorCtr="0">
            <a:noAutofit/>
          </a:bodyPr>
          <a:lstStyle>
            <a:lvl1pPr algn="l" rtl="0" eaLnBrk="1" fontAlgn="base" hangingPunct="1">
              <a:spcBef>
                <a:spcPct val="0"/>
              </a:spcBef>
              <a:spcAft>
                <a:spcPct val="0"/>
              </a:spcAft>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0" cap="all"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De développement de l’offre touristique</a:t>
            </a:r>
          </a:p>
        </p:txBody>
      </p:sp>
      <p:pic>
        <p:nvPicPr>
          <p:cNvPr id="9" name="Image 8" descr="Une image contenant carte&#10;&#10;Description générée automatiquement">
            <a:extLst>
              <a:ext uri="{FF2B5EF4-FFF2-40B4-BE49-F238E27FC236}">
                <a16:creationId xmlns:a16="http://schemas.microsoft.com/office/drawing/2014/main" id="{C709CA39-B3A9-1FBC-DE7F-61F1A4B82E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437" y="5015548"/>
            <a:ext cx="3146045" cy="1299313"/>
          </a:xfrm>
          <a:prstGeom prst="rect">
            <a:avLst/>
          </a:prstGeom>
        </p:spPr>
      </p:pic>
      <p:pic>
        <p:nvPicPr>
          <p:cNvPr id="11" name="Image 10" descr="Une image contenant carte&#10;&#10;Description générée automatiquement">
            <a:extLst>
              <a:ext uri="{FF2B5EF4-FFF2-40B4-BE49-F238E27FC236}">
                <a16:creationId xmlns:a16="http://schemas.microsoft.com/office/drawing/2014/main" id="{70D6B724-0327-FD43-7E51-2DD81F87830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7182" y="3903028"/>
            <a:ext cx="3141300" cy="1129348"/>
          </a:xfrm>
          <a:prstGeom prst="rect">
            <a:avLst/>
          </a:prstGeom>
        </p:spPr>
      </p:pic>
    </p:spTree>
    <p:extLst>
      <p:ext uri="{BB962C8B-B14F-4D97-AF65-F5344CB8AC3E}">
        <p14:creationId xmlns:p14="http://schemas.microsoft.com/office/powerpoint/2010/main" val="4046631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9DB3EB-CFEE-EEA9-1A09-131220AA1153}"/>
              </a:ext>
            </a:extLst>
          </p:cNvPr>
          <p:cNvSpPr>
            <a:spLocks noGrp="1"/>
          </p:cNvSpPr>
          <p:nvPr>
            <p:ph type="body" sz="quarter" idx="11"/>
          </p:nvPr>
        </p:nvSpPr>
        <p:spPr>
          <a:xfrm>
            <a:off x="147601" y="260648"/>
            <a:ext cx="607976" cy="461615"/>
          </a:xfrm>
        </p:spPr>
        <p:txBody>
          <a:bodyPr/>
          <a:lstStyle/>
          <a:p>
            <a:r>
              <a:rPr lang="fr-FR"/>
              <a:t>2</a:t>
            </a:r>
          </a:p>
        </p:txBody>
      </p:sp>
      <p:sp>
        <p:nvSpPr>
          <p:cNvPr id="3" name="Titre 2">
            <a:extLst>
              <a:ext uri="{FF2B5EF4-FFF2-40B4-BE49-F238E27FC236}">
                <a16:creationId xmlns:a16="http://schemas.microsoft.com/office/drawing/2014/main" id="{4536B342-3820-C216-2B12-9724840BDEBE}"/>
              </a:ext>
            </a:extLst>
          </p:cNvPr>
          <p:cNvSpPr>
            <a:spLocks noGrp="1"/>
          </p:cNvSpPr>
          <p:nvPr>
            <p:ph type="title"/>
          </p:nvPr>
        </p:nvSpPr>
        <p:spPr>
          <a:xfrm>
            <a:off x="755576" y="188640"/>
            <a:ext cx="7662088" cy="461615"/>
          </a:xfrm>
        </p:spPr>
        <p:txBody>
          <a:bodyPr/>
          <a:lstStyle/>
          <a:p>
            <a:r>
              <a:rPr lang="fr-FR" b="0"/>
              <a:t>Eléments saillants du bilan de 2018</a:t>
            </a:r>
          </a:p>
        </p:txBody>
      </p:sp>
      <p:sp>
        <p:nvSpPr>
          <p:cNvPr id="4" name="Espace réservé du texte 3">
            <a:extLst>
              <a:ext uri="{FF2B5EF4-FFF2-40B4-BE49-F238E27FC236}">
                <a16:creationId xmlns:a16="http://schemas.microsoft.com/office/drawing/2014/main" id="{F1D18C72-E80C-285D-C683-9E3B65C4F0D0}"/>
              </a:ext>
            </a:extLst>
          </p:cNvPr>
          <p:cNvSpPr>
            <a:spLocks noGrp="1"/>
          </p:cNvSpPr>
          <p:nvPr>
            <p:ph type="body" sz="quarter" idx="14"/>
          </p:nvPr>
        </p:nvSpPr>
        <p:spPr/>
        <p:txBody>
          <a:bodyPr/>
          <a:lstStyle/>
          <a:p>
            <a:r>
              <a:rPr lang="fr-FR"/>
              <a:t>Bilan de la mise en œuvre du SCoT de la grande région de Grenoble 2013-2024</a:t>
            </a:r>
          </a:p>
        </p:txBody>
      </p:sp>
      <p:sp>
        <p:nvSpPr>
          <p:cNvPr id="8" name="Rectangle 7">
            <a:extLst>
              <a:ext uri="{FF2B5EF4-FFF2-40B4-BE49-F238E27FC236}">
                <a16:creationId xmlns:a16="http://schemas.microsoft.com/office/drawing/2014/main" id="{866B23B7-3365-D31C-1FE6-4DF22938E555}"/>
              </a:ext>
            </a:extLst>
          </p:cNvPr>
          <p:cNvSpPr/>
          <p:nvPr/>
        </p:nvSpPr>
        <p:spPr>
          <a:xfrm>
            <a:off x="755577" y="939314"/>
            <a:ext cx="2199027" cy="1913622"/>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9" name="Rectangle 8">
            <a:extLst>
              <a:ext uri="{FF2B5EF4-FFF2-40B4-BE49-F238E27FC236}">
                <a16:creationId xmlns:a16="http://schemas.microsoft.com/office/drawing/2014/main" id="{EA7D3BB6-8562-6FB3-325E-D50F46D152C2}"/>
              </a:ext>
            </a:extLst>
          </p:cNvPr>
          <p:cNvSpPr/>
          <p:nvPr/>
        </p:nvSpPr>
        <p:spPr>
          <a:xfrm>
            <a:off x="755576" y="4487581"/>
            <a:ext cx="2199027" cy="1796202"/>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17" name="ZoneTexte 16">
            <a:extLst>
              <a:ext uri="{FF2B5EF4-FFF2-40B4-BE49-F238E27FC236}">
                <a16:creationId xmlns:a16="http://schemas.microsoft.com/office/drawing/2014/main" id="{BEC4F01D-3A9A-7602-2006-9945C5E09ACE}"/>
              </a:ext>
            </a:extLst>
          </p:cNvPr>
          <p:cNvSpPr txBox="1"/>
          <p:nvPr/>
        </p:nvSpPr>
        <p:spPr>
          <a:xfrm>
            <a:off x="3062873" y="3773218"/>
            <a:ext cx="5616624" cy="307777"/>
          </a:xfrm>
          <a:prstGeom prst="rect">
            <a:avLst/>
          </a:prstGeom>
          <a:solidFill>
            <a:schemeClr val="accent1">
              <a:lumMod val="75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Développement du tourisme sous toutes ses formes</a:t>
            </a:r>
          </a:p>
        </p:txBody>
      </p:sp>
      <p:pic>
        <p:nvPicPr>
          <p:cNvPr id="22" name="Image 21">
            <a:extLst>
              <a:ext uri="{FF2B5EF4-FFF2-40B4-BE49-F238E27FC236}">
                <a16:creationId xmlns:a16="http://schemas.microsoft.com/office/drawing/2014/main" id="{A1CB62B6-8825-A083-101C-4D5C38F7BC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104" y="2885802"/>
            <a:ext cx="2197500" cy="1568913"/>
          </a:xfrm>
          <a:prstGeom prst="rect">
            <a:avLst/>
          </a:prstGeom>
        </p:spPr>
      </p:pic>
      <p:sp>
        <p:nvSpPr>
          <p:cNvPr id="23" name="ZoneTexte 22">
            <a:extLst>
              <a:ext uri="{FF2B5EF4-FFF2-40B4-BE49-F238E27FC236}">
                <a16:creationId xmlns:a16="http://schemas.microsoft.com/office/drawing/2014/main" id="{6A8C6470-7FE0-1E24-0DAD-836B76D21FAD}"/>
              </a:ext>
            </a:extLst>
          </p:cNvPr>
          <p:cNvSpPr txBox="1"/>
          <p:nvPr/>
        </p:nvSpPr>
        <p:spPr>
          <a:xfrm>
            <a:off x="3059832" y="4245551"/>
            <a:ext cx="4682040" cy="72327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ts val="600"/>
              </a:spcAft>
              <a:buClrTx/>
              <a:buSzTx/>
              <a:buFontTx/>
              <a:buNone/>
              <a:tabLst/>
              <a:defRPr/>
            </a:pP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Le bilan de 2018 avait pointé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un environnement montagnard attractif et la confirmation de sites présentant un véritable atout touristique ;</a:t>
            </a:r>
            <a:endParaRPr kumimoji="0" lang="fr-FR" sz="1200" b="0" i="0" u="none" strike="noStrike" kern="1200" cap="none" spc="0" normalizeH="0" baseline="0" noProof="0">
              <a:ln>
                <a:noFill/>
              </a:ln>
              <a:solidFill>
                <a:srgbClr val="222221"/>
              </a:solidFill>
              <a:effectLst/>
              <a:uLnTx/>
              <a:uFillTx/>
              <a:latin typeface="Open Sans"/>
              <a:ea typeface="Open Sans" panose="020B0606030504020204" pitchFamily="34" charset="0"/>
              <a:cs typeface="Open Sans" panose="020B0606030504020204" pitchFamily="34" charset="0"/>
            </a:endParaRPr>
          </a:p>
        </p:txBody>
      </p:sp>
      <p:sp>
        <p:nvSpPr>
          <p:cNvPr id="24" name="ZoneTexte 23">
            <a:extLst>
              <a:ext uri="{FF2B5EF4-FFF2-40B4-BE49-F238E27FC236}">
                <a16:creationId xmlns:a16="http://schemas.microsoft.com/office/drawing/2014/main" id="{69130E4A-3633-9A61-4B62-8C4CE62AE405}"/>
              </a:ext>
            </a:extLst>
          </p:cNvPr>
          <p:cNvSpPr txBox="1"/>
          <p:nvPr/>
        </p:nvSpPr>
        <p:spPr>
          <a:xfrm>
            <a:off x="3059832" y="4932212"/>
            <a:ext cx="5474128" cy="907941"/>
          </a:xfrm>
          <a:prstGeom prst="rect">
            <a:avLst/>
          </a:prstGeom>
          <a:noFill/>
        </p:spPr>
        <p:txBody>
          <a:bodyPr wrap="square" rtlCol="0">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un déficit d’attractivité du tourisme urbain ;</a:t>
            </a:r>
          </a:p>
          <a:p>
            <a:pPr marL="285750" marR="0" lvl="0" indent="-285750" algn="just"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un grand projet de requalification pour la station de Chamrousse qui devait lui permettre d’améliorer les conditions d’accueil et de relancer son attractivité.</a:t>
            </a:r>
            <a:endParaRPr kumimoji="0" lang="fr-FR" sz="1200" b="0" i="0" u="none" strike="noStrike" kern="1200" cap="none" spc="0" normalizeH="0" baseline="0" noProof="0">
              <a:ln>
                <a:noFill/>
              </a:ln>
              <a:solidFill>
                <a:srgbClr val="222221"/>
              </a:solidFill>
              <a:effectLst/>
              <a:uLnTx/>
              <a:uFillTx/>
              <a:latin typeface="Open Sans"/>
              <a:ea typeface="Open Sans" panose="020B0606030504020204" pitchFamily="34" charset="0"/>
              <a:cs typeface="Open Sans" panose="020B0606030504020204" pitchFamily="34" charset="0"/>
            </a:endParaRPr>
          </a:p>
        </p:txBody>
      </p:sp>
      <p:pic>
        <p:nvPicPr>
          <p:cNvPr id="26" name="Image 25">
            <a:extLst>
              <a:ext uri="{FF2B5EF4-FFF2-40B4-BE49-F238E27FC236}">
                <a16:creationId xmlns:a16="http://schemas.microsoft.com/office/drawing/2014/main" id="{9BDB850A-BBB0-893D-1624-F7F8AFE58482}"/>
              </a:ext>
            </a:extLst>
          </p:cNvPr>
          <p:cNvPicPr>
            <a:picLocks noChangeAspect="1"/>
          </p:cNvPicPr>
          <p:nvPr/>
        </p:nvPicPr>
        <p:blipFill>
          <a:blip r:embed="rId3"/>
          <a:stretch>
            <a:fillRect/>
          </a:stretch>
        </p:blipFill>
        <p:spPr>
          <a:xfrm>
            <a:off x="7957896" y="3697829"/>
            <a:ext cx="602544" cy="965523"/>
          </a:xfrm>
          <a:prstGeom prst="rect">
            <a:avLst/>
          </a:prstGeom>
        </p:spPr>
      </p:pic>
      <p:sp>
        <p:nvSpPr>
          <p:cNvPr id="27" name="ZoneTexte 26">
            <a:extLst>
              <a:ext uri="{FF2B5EF4-FFF2-40B4-BE49-F238E27FC236}">
                <a16:creationId xmlns:a16="http://schemas.microsoft.com/office/drawing/2014/main" id="{7F0C4284-F61E-FD5F-7EE6-C44384FED326}"/>
              </a:ext>
            </a:extLst>
          </p:cNvPr>
          <p:cNvSpPr txBox="1"/>
          <p:nvPr/>
        </p:nvSpPr>
        <p:spPr>
          <a:xfrm>
            <a:off x="702961" y="4580255"/>
            <a:ext cx="2304256" cy="1585049"/>
          </a:xfrm>
          <a:prstGeom prst="rect">
            <a:avLst/>
          </a:prstGeom>
          <a:solidFill>
            <a:schemeClr val="bg1"/>
          </a:solid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05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Le bilan de 2018 avait été l’occasion d’analyser le niveau de réponse apporté par le </a:t>
            </a:r>
            <a:r>
              <a:rPr kumimoji="0" lang="fr-FR" sz="105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projet d’UTN</a:t>
            </a:r>
            <a:r>
              <a:rPr kumimoji="0" lang="fr-FR" sz="105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105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Chamrousse </a:t>
            </a:r>
            <a:r>
              <a:rPr kumimoji="0" lang="fr-FR" sz="1050" b="0" i="1" u="none" strike="noStrike" kern="1200" cap="none" spc="0" normalizeH="0" baseline="0" noProof="0" err="1">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Mountain</a:t>
            </a:r>
            <a:r>
              <a:rPr kumimoji="0" lang="fr-FR" sz="105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Park 2030 </a:t>
            </a:r>
            <a:r>
              <a:rPr kumimoji="0" lang="fr-FR" sz="105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aux objectifs et enjeux exprimés par le SCoT.</a:t>
            </a:r>
          </a:p>
          <a:p>
            <a:pPr marL="0" marR="0" lvl="0" indent="0" algn="just" defTabSz="914400" rtl="0" eaLnBrk="0" fontAlgn="base" latinLnBrk="0" hangingPunct="0">
              <a:lnSpc>
                <a:spcPct val="100000"/>
              </a:lnSpc>
              <a:spcBef>
                <a:spcPts val="300"/>
              </a:spcBef>
              <a:spcAft>
                <a:spcPct val="0"/>
              </a:spcAft>
              <a:buClrTx/>
              <a:buSzTx/>
              <a:buFontTx/>
              <a:buNone/>
              <a:tabLst/>
              <a:defRPr/>
            </a:pPr>
            <a:r>
              <a:rPr kumimoji="0" lang="fr-FR" sz="105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Celui-ci avait donné lieu, en 2017, à une mise en compatibilité du SCoT et du PLU.</a:t>
            </a:r>
          </a:p>
        </p:txBody>
      </p:sp>
      <p:sp>
        <p:nvSpPr>
          <p:cNvPr id="6" name="ZoneTexte 5">
            <a:extLst>
              <a:ext uri="{FF2B5EF4-FFF2-40B4-BE49-F238E27FC236}">
                <a16:creationId xmlns:a16="http://schemas.microsoft.com/office/drawing/2014/main" id="{C296A0F3-FFA8-2836-A8C5-3F486F7EF2CE}"/>
              </a:ext>
            </a:extLst>
          </p:cNvPr>
          <p:cNvSpPr txBox="1"/>
          <p:nvPr/>
        </p:nvSpPr>
        <p:spPr>
          <a:xfrm>
            <a:off x="3067199" y="951532"/>
            <a:ext cx="5616624" cy="307777"/>
          </a:xfrm>
          <a:prstGeom prst="rect">
            <a:avLst/>
          </a:prstGeom>
          <a:solidFill>
            <a:schemeClr val="accent1">
              <a:lumMod val="75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Rééquilibrage de l’activité économique et de l’emploi</a:t>
            </a:r>
          </a:p>
        </p:txBody>
      </p:sp>
      <p:sp>
        <p:nvSpPr>
          <p:cNvPr id="7" name="ZoneTexte 6">
            <a:extLst>
              <a:ext uri="{FF2B5EF4-FFF2-40B4-BE49-F238E27FC236}">
                <a16:creationId xmlns:a16="http://schemas.microsoft.com/office/drawing/2014/main" id="{A7FD1C9A-62B5-022E-E657-C6A094A5B63F}"/>
              </a:ext>
            </a:extLst>
          </p:cNvPr>
          <p:cNvSpPr txBox="1"/>
          <p:nvPr/>
        </p:nvSpPr>
        <p:spPr>
          <a:xfrm>
            <a:off x="3059833" y="1351814"/>
            <a:ext cx="4629599" cy="72327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Le bilan de 2018 avait mis en avant :</a:t>
            </a:r>
          </a:p>
          <a:p>
            <a:pPr marL="284400" marR="0" lvl="0" indent="-284400" algn="just"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200" b="1" i="0" u="none" strike="noStrike" kern="1200" cap="none" spc="0" normalizeH="0" baseline="0" noProof="0">
                <a:ln>
                  <a:noFill/>
                </a:ln>
                <a:solidFill>
                  <a:srgbClr val="3F3E3E"/>
                </a:solidFill>
                <a:effectLst/>
                <a:uLnTx/>
                <a:uFillTx/>
                <a:latin typeface="Open Sans"/>
                <a:ea typeface="ＭＳ Ｐゴシック" pitchFamily="34" charset="-128"/>
                <a:cs typeface="+mn-cs"/>
              </a:rPr>
              <a:t>Un échec du rééquilibrage de l’emploi entre les secteurs et selon les p</a:t>
            </a:r>
            <a:r>
              <a:rPr kumimoji="0" lang="fr-FR" sz="1200" b="1" i="0" u="none" strike="noStrike" kern="1200" cap="none" spc="0" normalizeH="0" baseline="0" noProof="0">
                <a:ln>
                  <a:noFill/>
                </a:ln>
                <a:solidFill>
                  <a:srgbClr val="3F3E3E"/>
                </a:solidFill>
                <a:effectLst/>
                <a:uLnTx/>
                <a:uFillTx/>
                <a:latin typeface="Open Sans"/>
                <a:ea typeface="+mn-ea"/>
                <a:cs typeface="+mn-cs"/>
              </a:rPr>
              <a:t>ô</a:t>
            </a:r>
            <a:r>
              <a:rPr kumimoji="0" lang="fr-FR" sz="1200" b="1" i="0" u="none" strike="noStrike" kern="1200" cap="none" spc="0" normalizeH="0" baseline="0" noProof="0">
                <a:ln>
                  <a:noFill/>
                </a:ln>
                <a:solidFill>
                  <a:srgbClr val="3F3E3E"/>
                </a:solidFill>
                <a:effectLst/>
                <a:uLnTx/>
                <a:uFillTx/>
                <a:latin typeface="Open Sans"/>
                <a:ea typeface="ＭＳ Ｐゴシック" pitchFamily="34" charset="-128"/>
                <a:cs typeface="+mn-cs"/>
              </a:rPr>
              <a:t>les </a:t>
            </a: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a:t>
            </a:r>
          </a:p>
        </p:txBody>
      </p:sp>
      <p:sp>
        <p:nvSpPr>
          <p:cNvPr id="10" name="ZoneTexte 9">
            <a:extLst>
              <a:ext uri="{FF2B5EF4-FFF2-40B4-BE49-F238E27FC236}">
                <a16:creationId xmlns:a16="http://schemas.microsoft.com/office/drawing/2014/main" id="{676FCC7B-198B-CC4E-C042-71B7A7828149}"/>
              </a:ext>
            </a:extLst>
          </p:cNvPr>
          <p:cNvSpPr txBox="1"/>
          <p:nvPr/>
        </p:nvSpPr>
        <p:spPr>
          <a:xfrm>
            <a:off x="3059832" y="2031333"/>
            <a:ext cx="5616625" cy="1431161"/>
          </a:xfrm>
          <a:prstGeom prst="rect">
            <a:avLst/>
          </a:prstGeom>
          <a:noFill/>
        </p:spPr>
        <p:txBody>
          <a:bodyPr wrap="square" rtlCol="0">
            <a:spAutoFit/>
          </a:bodyPr>
          <a:lstStyle/>
          <a:p>
            <a:pPr marL="360363" marR="0" lvl="0" indent="-87313" algn="just" defTabSz="914400" rtl="0" eaLnBrk="0" fontAlgn="base" latinLnBrk="0" hangingPunct="0">
              <a:lnSpc>
                <a:spcPct val="100000"/>
              </a:lnSpc>
              <a:spcBef>
                <a:spcPts val="600"/>
              </a:spcBef>
              <a:spcAft>
                <a:spcPct val="0"/>
              </a:spcAft>
              <a:buClrTx/>
              <a:buSzTx/>
              <a:buFontTx/>
              <a:buNone/>
              <a:tabLst/>
              <a:defRPr/>
            </a:pPr>
            <a:r>
              <a:rPr kumimoji="0" lang="fr-FR" sz="1200" b="0" i="0" u="none" strike="noStrike" kern="1200" cap="none" spc="0" normalizeH="0" baseline="0" noProof="0">
                <a:ln>
                  <a:noFill/>
                </a:ln>
                <a:solidFill>
                  <a:srgbClr val="007996"/>
                </a:solidFill>
                <a:effectLst/>
                <a:uLnTx/>
                <a:uFillTx/>
                <a:latin typeface="Open Sans"/>
                <a:ea typeface="+mn-ea"/>
                <a:cs typeface="+mn-cs"/>
              </a:rPr>
              <a:t>&gt;</a:t>
            </a:r>
            <a:r>
              <a:rPr kumimoji="0" lang="fr-FR" sz="1200" b="0" i="0" u="none" strike="noStrike" kern="1200" cap="none" spc="0" normalizeH="0" baseline="0" noProof="0">
                <a:ln>
                  <a:noFill/>
                </a:ln>
                <a:solidFill>
                  <a:srgbClr val="3F3E3E"/>
                </a:solidFill>
                <a:effectLst/>
                <a:uLnTx/>
                <a:uFillTx/>
                <a:latin typeface="Open Sans"/>
                <a:ea typeface="+mn-ea"/>
                <a:cs typeface="+mn-cs"/>
              </a:rPr>
              <a:t> </a:t>
            </a: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la progression du nombre d’emplois s’était faite essentiellement - et de plus en plus - à Grenoble et au sein des communes de la Métropole ;</a:t>
            </a:r>
          </a:p>
          <a:p>
            <a:pPr marL="360363" marR="0" lvl="0" indent="-87313" algn="just" defTabSz="914400" rtl="0" eaLnBrk="0" fontAlgn="base" latinLnBrk="0" hangingPunct="0">
              <a:lnSpc>
                <a:spcPct val="100000"/>
              </a:lnSpc>
              <a:spcBef>
                <a:spcPts val="600"/>
              </a:spcBef>
              <a:spcAft>
                <a:spcPct val="0"/>
              </a:spcAft>
              <a:buClrTx/>
              <a:buSzTx/>
              <a:buFontTx/>
              <a:buNone/>
              <a:tabLst/>
              <a:defRPr/>
            </a:pPr>
            <a:r>
              <a:rPr kumimoji="0" lang="fr-FR" sz="1200" b="0" i="0" u="none" strike="noStrike" kern="1200" cap="none" spc="0" normalizeH="0" baseline="0" noProof="0">
                <a:ln>
                  <a:noFill/>
                </a:ln>
                <a:solidFill>
                  <a:srgbClr val="007996"/>
                </a:solidFill>
                <a:effectLst/>
                <a:uLnTx/>
                <a:uFillTx/>
                <a:latin typeface="Open Sans"/>
                <a:ea typeface="+mn-ea"/>
                <a:cs typeface="+mn-cs"/>
              </a:rPr>
              <a:t>&gt;</a:t>
            </a:r>
            <a:r>
              <a:rPr kumimoji="0" lang="fr-FR" sz="1200" b="0" i="0" u="none" strike="noStrike" kern="1200" cap="none" spc="0" normalizeH="0" baseline="0" noProof="0">
                <a:ln>
                  <a:noFill/>
                </a:ln>
                <a:solidFill>
                  <a:srgbClr val="3F3E3E"/>
                </a:solidFill>
                <a:effectLst/>
                <a:uLnTx/>
                <a:uFillTx/>
                <a:latin typeface="Open Sans"/>
                <a:ea typeface="+mn-ea"/>
                <a:cs typeface="+mn-cs"/>
              </a:rPr>
              <a:t> l</a:t>
            </a: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es autres villes centres et les pôles principaux avaient peu bénéficié des nouveaux emplois créés.</a:t>
            </a:r>
          </a:p>
          <a:p>
            <a:pPr marL="284400" marR="0" lvl="0" indent="-284400" algn="just"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fr-FR" sz="1200" b="1" i="0" u="none" strike="noStrike" kern="1200" cap="none" spc="0" normalizeH="0" baseline="0" noProof="0">
                <a:ln>
                  <a:noFill/>
                </a:ln>
                <a:solidFill>
                  <a:srgbClr val="3F3E3E"/>
                </a:solidFill>
                <a:effectLst/>
                <a:uLnTx/>
                <a:uFillTx/>
                <a:latin typeface="Open Sans"/>
                <a:ea typeface="ＭＳ Ｐゴシック" pitchFamily="34" charset="-128"/>
                <a:cs typeface="+mn-cs"/>
              </a:rPr>
              <a:t>Un infléchissement dans la répartition de l’emploi présentiel</a:t>
            </a: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 au bénéfice des niveaux de pôles les plus importants.</a:t>
            </a:r>
          </a:p>
        </p:txBody>
      </p:sp>
      <p:pic>
        <p:nvPicPr>
          <p:cNvPr id="13" name="Image 12">
            <a:extLst>
              <a:ext uri="{FF2B5EF4-FFF2-40B4-BE49-F238E27FC236}">
                <a16:creationId xmlns:a16="http://schemas.microsoft.com/office/drawing/2014/main" id="{DABA41BA-8DA1-2012-642C-87098DA69049}"/>
              </a:ext>
            </a:extLst>
          </p:cNvPr>
          <p:cNvPicPr>
            <a:picLocks noChangeAspect="1"/>
          </p:cNvPicPr>
          <p:nvPr/>
        </p:nvPicPr>
        <p:blipFill>
          <a:blip r:embed="rId4"/>
          <a:stretch>
            <a:fillRect/>
          </a:stretch>
        </p:blipFill>
        <p:spPr>
          <a:xfrm>
            <a:off x="7908911" y="866252"/>
            <a:ext cx="700513" cy="967719"/>
          </a:xfrm>
          <a:prstGeom prst="rect">
            <a:avLst/>
          </a:prstGeom>
        </p:spPr>
      </p:pic>
      <p:sp>
        <p:nvSpPr>
          <p:cNvPr id="11" name="Rectangle 10">
            <a:extLst>
              <a:ext uri="{FF2B5EF4-FFF2-40B4-BE49-F238E27FC236}">
                <a16:creationId xmlns:a16="http://schemas.microsoft.com/office/drawing/2014/main" id="{9289A5AF-0CD4-F3DB-AAC3-09C2AB45C3E1}"/>
              </a:ext>
            </a:extLst>
          </p:cNvPr>
          <p:cNvSpPr/>
          <p:nvPr/>
        </p:nvSpPr>
        <p:spPr>
          <a:xfrm>
            <a:off x="2940775" y="945631"/>
            <a:ext cx="5743048" cy="2729288"/>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p>
        </p:txBody>
      </p:sp>
    </p:spTree>
    <p:extLst>
      <p:ext uri="{BB962C8B-B14F-4D97-AF65-F5344CB8AC3E}">
        <p14:creationId xmlns:p14="http://schemas.microsoft.com/office/powerpoint/2010/main" val="19791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hlinkClick r:id="rId2" action="ppaction://hlinksldjump"/>
            <a:extLst>
              <a:ext uri="{FF2B5EF4-FFF2-40B4-BE49-F238E27FC236}">
                <a16:creationId xmlns:a16="http://schemas.microsoft.com/office/drawing/2014/main" id="{6B927498-1C58-63F1-CE86-FBA11FE573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2485" y="4801443"/>
            <a:ext cx="1329319" cy="921949"/>
          </a:xfrm>
          <a:prstGeom prst="rect">
            <a:avLst/>
          </a:prstGeom>
        </p:spPr>
      </p:pic>
      <p:sp>
        <p:nvSpPr>
          <p:cNvPr id="2" name="Espace réservé du texte 1">
            <a:extLst>
              <a:ext uri="{FF2B5EF4-FFF2-40B4-BE49-F238E27FC236}">
                <a16:creationId xmlns:a16="http://schemas.microsoft.com/office/drawing/2014/main" id="{BC9DB3EB-CFEE-EEA9-1A09-131220AA1153}"/>
              </a:ext>
            </a:extLst>
          </p:cNvPr>
          <p:cNvSpPr>
            <a:spLocks noGrp="1"/>
          </p:cNvSpPr>
          <p:nvPr>
            <p:ph type="body" sz="quarter" idx="11"/>
          </p:nvPr>
        </p:nvSpPr>
        <p:spPr>
          <a:xfrm>
            <a:off x="147601" y="260648"/>
            <a:ext cx="607976" cy="461615"/>
          </a:xfrm>
        </p:spPr>
        <p:txBody>
          <a:bodyPr/>
          <a:lstStyle/>
          <a:p>
            <a:r>
              <a:rPr lang="fr-FR"/>
              <a:t>3</a:t>
            </a:r>
          </a:p>
        </p:txBody>
      </p:sp>
      <p:sp>
        <p:nvSpPr>
          <p:cNvPr id="3" name="Titre 2">
            <a:extLst>
              <a:ext uri="{FF2B5EF4-FFF2-40B4-BE49-F238E27FC236}">
                <a16:creationId xmlns:a16="http://schemas.microsoft.com/office/drawing/2014/main" id="{4536B342-3820-C216-2B12-9724840BDEBE}"/>
              </a:ext>
            </a:extLst>
          </p:cNvPr>
          <p:cNvSpPr>
            <a:spLocks noGrp="1"/>
          </p:cNvSpPr>
          <p:nvPr>
            <p:ph type="title"/>
          </p:nvPr>
        </p:nvSpPr>
        <p:spPr>
          <a:xfrm>
            <a:off x="755576" y="188640"/>
            <a:ext cx="7662088" cy="461615"/>
          </a:xfrm>
        </p:spPr>
        <p:txBody>
          <a:bodyPr/>
          <a:lstStyle/>
          <a:p>
            <a:r>
              <a:rPr lang="fr-FR" sz="1100" b="0"/>
              <a:t>Question évaluative n°1 : Comment évolue l’attractivité de la région grenobloise ?</a:t>
            </a:r>
            <a:br>
              <a:rPr lang="fr-FR" b="0"/>
            </a:br>
            <a:r>
              <a:rPr lang="fr-FR"/>
              <a:t>Principaux enseignements du bilan 2023</a:t>
            </a:r>
          </a:p>
        </p:txBody>
      </p:sp>
      <p:sp>
        <p:nvSpPr>
          <p:cNvPr id="4" name="Espace réservé du texte 3">
            <a:extLst>
              <a:ext uri="{FF2B5EF4-FFF2-40B4-BE49-F238E27FC236}">
                <a16:creationId xmlns:a16="http://schemas.microsoft.com/office/drawing/2014/main" id="{F1D18C72-E80C-285D-C683-9E3B65C4F0D0}"/>
              </a:ext>
            </a:extLst>
          </p:cNvPr>
          <p:cNvSpPr>
            <a:spLocks noGrp="1"/>
          </p:cNvSpPr>
          <p:nvPr>
            <p:ph type="body" sz="quarter" idx="14"/>
          </p:nvPr>
        </p:nvSpPr>
        <p:spPr/>
        <p:txBody>
          <a:bodyPr/>
          <a:lstStyle/>
          <a:p>
            <a:r>
              <a:rPr lang="fr-FR"/>
              <a:t>Bilan de la mise en œuvre du SCoT de la grande région de Grenoble 2013-2024</a:t>
            </a:r>
          </a:p>
        </p:txBody>
      </p:sp>
      <p:sp>
        <p:nvSpPr>
          <p:cNvPr id="6" name="ZoneTexte 5">
            <a:extLst>
              <a:ext uri="{FF2B5EF4-FFF2-40B4-BE49-F238E27FC236}">
                <a16:creationId xmlns:a16="http://schemas.microsoft.com/office/drawing/2014/main" id="{5990686B-2645-2425-C290-4FBDCEF77249}"/>
              </a:ext>
            </a:extLst>
          </p:cNvPr>
          <p:cNvSpPr txBox="1"/>
          <p:nvPr/>
        </p:nvSpPr>
        <p:spPr>
          <a:xfrm>
            <a:off x="874799" y="959567"/>
            <a:ext cx="6602326" cy="1569660"/>
          </a:xfrm>
          <a:prstGeom prst="rect">
            <a:avLst/>
          </a:prstGeom>
          <a:noFill/>
        </p:spPr>
        <p:txBody>
          <a:bodyPr wrap="square" rtlCol="0">
            <a:spAutoFit/>
          </a:bodyPr>
          <a:lstStyle/>
          <a:p>
            <a:pPr marL="360363" marR="0" lvl="0" indent="-360363" algn="just" defTabSz="914400" rtl="0" eaLnBrk="0" fontAlgn="base" latinLnBrk="0" hangingPunct="0">
              <a:lnSpc>
                <a:spcPct val="100000"/>
              </a:lnSpc>
              <a:spcBef>
                <a:spcPct val="0"/>
              </a:spcBef>
              <a:spcAft>
                <a:spcPts val="600"/>
              </a:spcAft>
              <a:buClrTx/>
              <a:buSzTx/>
              <a:buFont typeface="Wingdings" panose="05000000000000000000" pitchFamily="2" charset="2"/>
              <a:buChar char="q"/>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Un ″boom″ d’attractivité des sites de pleine nature qui interpelle</a:t>
            </a:r>
          </a:p>
          <a:p>
            <a:pPr marL="360363" marR="0" lvl="0" indent="0" algn="just"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La forte attractivité des principaux sites d’activités de pleine nature depuis la crise du Covid génère une augmentation des </a:t>
            </a:r>
            <a:r>
              <a:rPr kumimoji="0" lang="fr-FR" sz="12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tensions liées à la (sur?)-fréquentation </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de ces sites. Elle fait apparaitre des craintes de mise en danger de certaines fonctionnalités écologiques ou de conflits d’usage, particulièrement dans les secteurs de montagne</a:t>
            </a:r>
          </a:p>
          <a:p>
            <a:pPr marL="360363" marR="0" lvl="0" indent="0" algn="just" defTabSz="914400" rtl="0" eaLnBrk="0" fontAlgn="base" latinLnBrk="0" hangingPunct="0">
              <a:lnSpc>
                <a:spcPct val="100000"/>
              </a:lnSpc>
              <a:spcBef>
                <a:spcPts val="600"/>
              </a:spcBef>
              <a:spcAft>
                <a:spcPct val="0"/>
              </a:spcAft>
              <a:buClrTx/>
              <a:buSzTx/>
              <a:buFontTx/>
              <a:buNone/>
              <a:tabLst/>
              <a:defRPr/>
            </a:pP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L’augmentation des flux automobiles et les tensions sur le stationnement pose la question des </a:t>
            </a:r>
            <a:r>
              <a:rPr kumimoji="0" lang="fr-FR" sz="12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conditions d’accès à ces sites touristiques</a:t>
            </a:r>
            <a:endPar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Connecteur droit 8">
            <a:extLst>
              <a:ext uri="{FF2B5EF4-FFF2-40B4-BE49-F238E27FC236}">
                <a16:creationId xmlns:a16="http://schemas.microsoft.com/office/drawing/2014/main" id="{40C084E5-5B4D-4601-D2F7-2DBB23A505C4}"/>
              </a:ext>
            </a:extLst>
          </p:cNvPr>
          <p:cNvCxnSpPr>
            <a:cxnSpLocks/>
          </p:cNvCxnSpPr>
          <p:nvPr/>
        </p:nvCxnSpPr>
        <p:spPr bwMode="auto">
          <a:xfrm>
            <a:off x="1225685" y="1283709"/>
            <a:ext cx="0" cy="1245518"/>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
        <p:nvSpPr>
          <p:cNvPr id="10" name="ZoneTexte 9">
            <a:extLst>
              <a:ext uri="{FF2B5EF4-FFF2-40B4-BE49-F238E27FC236}">
                <a16:creationId xmlns:a16="http://schemas.microsoft.com/office/drawing/2014/main" id="{E2BFBCF4-C5DB-D149-0369-EE8378C0DFC1}"/>
              </a:ext>
            </a:extLst>
          </p:cNvPr>
          <p:cNvSpPr txBox="1"/>
          <p:nvPr/>
        </p:nvSpPr>
        <p:spPr>
          <a:xfrm>
            <a:off x="2442248" y="2690345"/>
            <a:ext cx="4775676" cy="1554272"/>
          </a:xfrm>
          <a:prstGeom prst="rect">
            <a:avLst/>
          </a:prstGeom>
          <a:noFill/>
        </p:spPr>
        <p:txBody>
          <a:bodyPr wrap="square" rtlCol="0">
            <a:spAutoFit/>
          </a:bodyPr>
          <a:lstStyle/>
          <a:p>
            <a:pPr marL="360363" marR="0" lvl="0" indent="-360363" algn="just" defTabSz="914400" rtl="0" eaLnBrk="0" fontAlgn="base" latinLnBrk="0" hangingPunct="0">
              <a:lnSpc>
                <a:spcPct val="100000"/>
              </a:lnSpc>
              <a:spcBef>
                <a:spcPts val="600"/>
              </a:spcBef>
              <a:spcAft>
                <a:spcPts val="0"/>
              </a:spcAft>
              <a:buClrTx/>
              <a:buSzTx/>
              <a:buFont typeface="Wingdings" panose="05000000000000000000" pitchFamily="2" charset="2"/>
              <a:buChar char="q"/>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Des territoires/stations largement impliqués dans les réflexions autour de la diversification d’activités et d’hébergements</a:t>
            </a:r>
            <a:endParaRPr kumimoji="0" lang="fr-FR" sz="12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61950" marR="0" lvl="0" indent="0" algn="just" defTabSz="914400" rtl="0" eaLnBrk="0" fontAlgn="base" latinLnBrk="0" hangingPunct="0">
              <a:lnSpc>
                <a:spcPct val="100000"/>
              </a:lnSpc>
              <a:spcBef>
                <a:spcPts val="600"/>
              </a:spcBef>
              <a:spcAft>
                <a:spcPts val="0"/>
              </a:spcAft>
              <a:buClrTx/>
              <a:buSzTx/>
              <a:buFontTx/>
              <a:buNone/>
              <a:tabLst/>
              <a:defRPr/>
            </a:pP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Le contexte de dérèglement climatique et la question prégnante de l’accès aux ressources en eau met l’accent sur la nécessité de faire évoluer les pratiques et questionne les projets de développement de lits touristiques</a:t>
            </a:r>
            <a:endParaRPr kumimoji="0" lang="fr-FR" sz="12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Connecteur droit 10">
            <a:extLst>
              <a:ext uri="{FF2B5EF4-FFF2-40B4-BE49-F238E27FC236}">
                <a16:creationId xmlns:a16="http://schemas.microsoft.com/office/drawing/2014/main" id="{CC3B57AC-F1BD-06A6-A345-A5D057847537}"/>
              </a:ext>
            </a:extLst>
          </p:cNvPr>
          <p:cNvCxnSpPr>
            <a:cxnSpLocks/>
          </p:cNvCxnSpPr>
          <p:nvPr/>
        </p:nvCxnSpPr>
        <p:spPr bwMode="auto">
          <a:xfrm>
            <a:off x="2793134" y="3429000"/>
            <a:ext cx="0" cy="744555"/>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
        <p:nvSpPr>
          <p:cNvPr id="17" name="ZoneTexte 16">
            <a:extLst>
              <a:ext uri="{FF2B5EF4-FFF2-40B4-BE49-F238E27FC236}">
                <a16:creationId xmlns:a16="http://schemas.microsoft.com/office/drawing/2014/main" id="{5BCBFC37-C286-70C4-7683-8951AEAC1784}"/>
              </a:ext>
            </a:extLst>
          </p:cNvPr>
          <p:cNvSpPr txBox="1"/>
          <p:nvPr/>
        </p:nvSpPr>
        <p:spPr>
          <a:xfrm>
            <a:off x="874799" y="4320242"/>
            <a:ext cx="6407530" cy="2046714"/>
          </a:xfrm>
          <a:prstGeom prst="rect">
            <a:avLst/>
          </a:prstGeom>
          <a:noFill/>
        </p:spPr>
        <p:txBody>
          <a:bodyPr wrap="square" rtlCol="0">
            <a:spAutoFit/>
          </a:bodyPr>
          <a:lstStyle/>
          <a:p>
            <a:pPr marL="360363" marR="0" lvl="0" indent="-360363" algn="just" defTabSz="914400" rtl="0" eaLnBrk="0" fontAlgn="base" latinLnBrk="0" hangingPunct="0">
              <a:lnSpc>
                <a:spcPct val="100000"/>
              </a:lnSpc>
              <a:spcBef>
                <a:spcPts val="600"/>
              </a:spcBef>
              <a:spcAft>
                <a:spcPts val="0"/>
              </a:spcAft>
              <a:buClrTx/>
              <a:buSzTx/>
              <a:buFont typeface="Wingdings" panose="05000000000000000000" pitchFamily="2" charset="2"/>
              <a:buChar char="q"/>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De forts enjeux d’investissement dans la réhabilitation des hébergements existants et le développement d’une offre nouvelle</a:t>
            </a:r>
            <a:endParaRPr kumimoji="0" lang="fr-FR" sz="12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61950" marR="0" lvl="0" indent="0" algn="just" defTabSz="914400" rtl="0" eaLnBrk="0" fontAlgn="base" latinLnBrk="0" hangingPunct="0">
              <a:lnSpc>
                <a:spcPct val="100000"/>
              </a:lnSpc>
              <a:spcBef>
                <a:spcPts val="600"/>
              </a:spcBef>
              <a:spcAft>
                <a:spcPts val="0"/>
              </a:spcAft>
              <a:buClrTx/>
              <a:buSzTx/>
              <a:buFontTx/>
              <a:buNone/>
              <a:tabLst/>
              <a:defRPr/>
            </a:pP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Enjeu de transition énergétique, de requalification de l’image des stations, d’adaptation aux attentes sociétales (nouvelles formes d’hébergements)</a:t>
            </a:r>
          </a:p>
          <a:p>
            <a:pPr marL="361950" marR="0" lvl="0" indent="0" algn="just" defTabSz="914400" rtl="0" eaLnBrk="0" fontAlgn="base" latinLnBrk="0" hangingPunct="0">
              <a:lnSpc>
                <a:spcPct val="100000"/>
              </a:lnSpc>
              <a:spcBef>
                <a:spcPts val="600"/>
              </a:spcBef>
              <a:spcAft>
                <a:spcPts val="0"/>
              </a:spcAft>
              <a:buClrTx/>
              <a:buSzTx/>
              <a:buFontTx/>
              <a:buNone/>
              <a:tabLst/>
              <a:defRPr/>
            </a:pP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Certains </a:t>
            </a:r>
            <a:r>
              <a:rPr kumimoji="0" lang="fr-FR" sz="1200" b="0" i="0" u="none" strike="noStrike" kern="1200" cap="none" spc="0" normalizeH="0" baseline="0" noProof="0" err="1">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EPCI</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souffrent d’un manque d’hébergements touristiques (Bièvre Isère, SMVIC)</a:t>
            </a:r>
          </a:p>
          <a:p>
            <a:pPr marL="361950" marR="0" lvl="0" indent="0" algn="just" defTabSz="914400" rtl="0" eaLnBrk="0" fontAlgn="base" latinLnBrk="0" hangingPunct="0">
              <a:lnSpc>
                <a:spcPct val="100000"/>
              </a:lnSpc>
              <a:spcBef>
                <a:spcPts val="600"/>
              </a:spcBef>
              <a:spcAft>
                <a:spcPts val="0"/>
              </a:spcAft>
              <a:buClrTx/>
              <a:buSzTx/>
              <a:buFontTx/>
              <a:buNone/>
              <a:tabLst/>
              <a:defRPr/>
            </a:pP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Les projets d’unités touristiques nouvelles (</a:t>
            </a:r>
            <a:r>
              <a:rPr kumimoji="0" lang="fr-FR" sz="1200" b="0" i="0" u="none" strike="noStrike" kern="1200" cap="none" spc="0" normalizeH="0" baseline="0" noProof="0" err="1">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UTN</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peinent à se concrétiser, tandis que des questionnements émergent autour de la multiplication des projets isolés (</a:t>
            </a:r>
            <a:r>
              <a:rPr kumimoji="0" lang="fr-FR" sz="1200" b="0" i="0" u="none" strike="noStrike" kern="1200" cap="none" spc="0" normalizeH="0" baseline="0" noProof="0" err="1">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STECAL</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notamment hébergement léger</a:t>
            </a:r>
            <a:endParaRPr kumimoji="0" lang="fr-FR" sz="12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22" name="Connecteur droit 21">
            <a:extLst>
              <a:ext uri="{FF2B5EF4-FFF2-40B4-BE49-F238E27FC236}">
                <a16:creationId xmlns:a16="http://schemas.microsoft.com/office/drawing/2014/main" id="{08F48EBC-B111-DAD0-0A7C-44E171C1E66A}"/>
              </a:ext>
            </a:extLst>
          </p:cNvPr>
          <p:cNvCxnSpPr>
            <a:cxnSpLocks/>
          </p:cNvCxnSpPr>
          <p:nvPr/>
        </p:nvCxnSpPr>
        <p:spPr bwMode="auto">
          <a:xfrm>
            <a:off x="1225685" y="4878853"/>
            <a:ext cx="0" cy="1395487"/>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pic>
        <p:nvPicPr>
          <p:cNvPr id="31" name="Image 30">
            <a:extLst>
              <a:ext uri="{FF2B5EF4-FFF2-40B4-BE49-F238E27FC236}">
                <a16:creationId xmlns:a16="http://schemas.microsoft.com/office/drawing/2014/main" id="{FEBFDC42-793F-66A3-0135-20721EDDC9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77126" y="1070182"/>
            <a:ext cx="1329318" cy="1417067"/>
          </a:xfrm>
          <a:prstGeom prst="rect">
            <a:avLst/>
          </a:prstGeom>
        </p:spPr>
      </p:pic>
      <p:pic>
        <p:nvPicPr>
          <p:cNvPr id="35" name="Image 34">
            <a:extLst>
              <a:ext uri="{FF2B5EF4-FFF2-40B4-BE49-F238E27FC236}">
                <a16:creationId xmlns:a16="http://schemas.microsoft.com/office/drawing/2014/main" id="{4B6A417F-3421-467D-D2B0-69ED5BB5D0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0553" y="2838539"/>
            <a:ext cx="1431692" cy="1346125"/>
          </a:xfrm>
          <a:prstGeom prst="rect">
            <a:avLst/>
          </a:prstGeom>
        </p:spPr>
      </p:pic>
      <p:pic>
        <p:nvPicPr>
          <p:cNvPr id="7" name="Image 6">
            <a:hlinkClick r:id="rId6" action="ppaction://hlinksldjump"/>
            <a:extLst>
              <a:ext uri="{FF2B5EF4-FFF2-40B4-BE49-F238E27FC236}">
                <a16:creationId xmlns:a16="http://schemas.microsoft.com/office/drawing/2014/main" id="{3928B103-7CAB-8C25-3D61-3CBA6C6503C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77124" y="3983496"/>
            <a:ext cx="1329319" cy="780149"/>
          </a:xfrm>
          <a:prstGeom prst="rect">
            <a:avLst/>
          </a:prstGeom>
        </p:spPr>
      </p:pic>
      <p:pic>
        <p:nvPicPr>
          <p:cNvPr id="8" name="Image 7">
            <a:hlinkClick r:id="rId6" action="ppaction://hlinksldjump"/>
            <a:extLst>
              <a:ext uri="{FF2B5EF4-FFF2-40B4-BE49-F238E27FC236}">
                <a16:creationId xmlns:a16="http://schemas.microsoft.com/office/drawing/2014/main" id="{7263D54A-30FD-4A02-DE09-4593F76FFCF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09974" y="5366921"/>
            <a:ext cx="581106" cy="585869"/>
          </a:xfrm>
          <a:prstGeom prst="rect">
            <a:avLst/>
          </a:prstGeom>
        </p:spPr>
      </p:pic>
      <p:sp>
        <p:nvSpPr>
          <p:cNvPr id="12" name="ZoneTexte 11">
            <a:extLst>
              <a:ext uri="{FF2B5EF4-FFF2-40B4-BE49-F238E27FC236}">
                <a16:creationId xmlns:a16="http://schemas.microsoft.com/office/drawing/2014/main" id="{C51FC1BF-364D-DEA4-6FFB-19F20DD033B8}"/>
              </a:ext>
            </a:extLst>
          </p:cNvPr>
          <p:cNvSpPr txBox="1"/>
          <p:nvPr/>
        </p:nvSpPr>
        <p:spPr>
          <a:xfrm>
            <a:off x="7371604" y="5775132"/>
            <a:ext cx="1430200" cy="24622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00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Voir l’analyse détaillée</a:t>
            </a:r>
          </a:p>
        </p:txBody>
      </p:sp>
      <p:pic>
        <p:nvPicPr>
          <p:cNvPr id="13" name="Image 12">
            <a:extLst>
              <a:ext uri="{FF2B5EF4-FFF2-40B4-BE49-F238E27FC236}">
                <a16:creationId xmlns:a16="http://schemas.microsoft.com/office/drawing/2014/main" id="{F782F515-6FD2-BF8E-E5AE-F125679567A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60880" y="2548642"/>
            <a:ext cx="1430200" cy="1322147"/>
          </a:xfrm>
          <a:prstGeom prst="rect">
            <a:avLst/>
          </a:prstGeom>
          <a:ln>
            <a:solidFill>
              <a:schemeClr val="bg1">
                <a:lumMod val="75000"/>
              </a:schemeClr>
            </a:solidFill>
          </a:ln>
        </p:spPr>
      </p:pic>
      <p:pic>
        <p:nvPicPr>
          <p:cNvPr id="14" name="Image 13">
            <a:hlinkClick r:id="rId10" action="ppaction://hlinksldjump"/>
            <a:extLst>
              <a:ext uri="{FF2B5EF4-FFF2-40B4-BE49-F238E27FC236}">
                <a16:creationId xmlns:a16="http://schemas.microsoft.com/office/drawing/2014/main" id="{70932293-F49A-0A7E-D2BB-4A1FE67D60E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17664" y="3385703"/>
            <a:ext cx="581106" cy="585869"/>
          </a:xfrm>
          <a:prstGeom prst="rect">
            <a:avLst/>
          </a:prstGeom>
        </p:spPr>
      </p:pic>
    </p:spTree>
    <p:extLst>
      <p:ext uri="{BB962C8B-B14F-4D97-AF65-F5344CB8AC3E}">
        <p14:creationId xmlns:p14="http://schemas.microsoft.com/office/powerpoint/2010/main" val="4007787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 60" descr="Une image contenant carte&#10;&#10;Description générée automatiquement">
            <a:extLst>
              <a:ext uri="{FF2B5EF4-FFF2-40B4-BE49-F238E27FC236}">
                <a16:creationId xmlns:a16="http://schemas.microsoft.com/office/drawing/2014/main" id="{16DA0005-440E-F0C9-DCF0-100AE8657D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5683" y="1084234"/>
            <a:ext cx="4837427" cy="3864711"/>
          </a:xfrm>
          <a:prstGeom prst="rect">
            <a:avLst/>
          </a:prstGeom>
        </p:spPr>
      </p:pic>
      <p:sp>
        <p:nvSpPr>
          <p:cNvPr id="2" name="Espace réservé du texte 1">
            <a:extLst>
              <a:ext uri="{FF2B5EF4-FFF2-40B4-BE49-F238E27FC236}">
                <a16:creationId xmlns:a16="http://schemas.microsoft.com/office/drawing/2014/main" id="{BC9DB3EB-CFEE-EEA9-1A09-131220AA1153}"/>
              </a:ext>
            </a:extLst>
          </p:cNvPr>
          <p:cNvSpPr>
            <a:spLocks noGrp="1"/>
          </p:cNvSpPr>
          <p:nvPr>
            <p:ph type="body" sz="quarter" idx="11"/>
          </p:nvPr>
        </p:nvSpPr>
        <p:spPr>
          <a:xfrm>
            <a:off x="147601" y="260648"/>
            <a:ext cx="607976" cy="461615"/>
          </a:xfrm>
        </p:spPr>
        <p:txBody>
          <a:bodyPr/>
          <a:lstStyle/>
          <a:p>
            <a:r>
              <a:rPr lang="fr-FR"/>
              <a:t>3</a:t>
            </a:r>
          </a:p>
        </p:txBody>
      </p:sp>
      <p:sp>
        <p:nvSpPr>
          <p:cNvPr id="3" name="Titre 2">
            <a:extLst>
              <a:ext uri="{FF2B5EF4-FFF2-40B4-BE49-F238E27FC236}">
                <a16:creationId xmlns:a16="http://schemas.microsoft.com/office/drawing/2014/main" id="{4536B342-3820-C216-2B12-9724840BDEBE}"/>
              </a:ext>
            </a:extLst>
          </p:cNvPr>
          <p:cNvSpPr>
            <a:spLocks noGrp="1"/>
          </p:cNvSpPr>
          <p:nvPr>
            <p:ph type="title"/>
          </p:nvPr>
        </p:nvSpPr>
        <p:spPr>
          <a:xfrm>
            <a:off x="755576" y="188640"/>
            <a:ext cx="7662088" cy="461615"/>
          </a:xfrm>
        </p:spPr>
        <p:txBody>
          <a:bodyPr/>
          <a:lstStyle/>
          <a:p>
            <a:r>
              <a:rPr lang="fr-FR" sz="1100" b="0"/>
              <a:t>Question évaluative n°1 : Comment évolue l’attractivité de la région grenobloise ?</a:t>
            </a:r>
            <a:br>
              <a:rPr lang="fr-FR" b="0"/>
            </a:br>
            <a:r>
              <a:rPr lang="fr-FR" b="0"/>
              <a:t>Principaux enseignements du bilan 2023</a:t>
            </a:r>
          </a:p>
        </p:txBody>
      </p:sp>
      <p:sp>
        <p:nvSpPr>
          <p:cNvPr id="4" name="Espace réservé du texte 3">
            <a:extLst>
              <a:ext uri="{FF2B5EF4-FFF2-40B4-BE49-F238E27FC236}">
                <a16:creationId xmlns:a16="http://schemas.microsoft.com/office/drawing/2014/main" id="{F1D18C72-E80C-285D-C683-9E3B65C4F0D0}"/>
              </a:ext>
            </a:extLst>
          </p:cNvPr>
          <p:cNvSpPr>
            <a:spLocks noGrp="1"/>
          </p:cNvSpPr>
          <p:nvPr>
            <p:ph type="body" sz="quarter" idx="14"/>
          </p:nvPr>
        </p:nvSpPr>
        <p:spPr/>
        <p:txBody>
          <a:bodyPr/>
          <a:lstStyle/>
          <a:p>
            <a:r>
              <a:rPr lang="fr-FR"/>
              <a:t>Bilan de la mise en œuvre du SCoT de la grande région de Grenoble 2013-2024</a:t>
            </a:r>
          </a:p>
        </p:txBody>
      </p:sp>
      <p:sp>
        <p:nvSpPr>
          <p:cNvPr id="16" name="ZoneTexte 15">
            <a:extLst>
              <a:ext uri="{FF2B5EF4-FFF2-40B4-BE49-F238E27FC236}">
                <a16:creationId xmlns:a16="http://schemas.microsoft.com/office/drawing/2014/main" id="{C8934810-FFC2-0C94-7C64-AEBEC6E4D495}"/>
              </a:ext>
            </a:extLst>
          </p:cNvPr>
          <p:cNvSpPr txBox="1"/>
          <p:nvPr/>
        </p:nvSpPr>
        <p:spPr>
          <a:xfrm>
            <a:off x="5488744" y="627021"/>
            <a:ext cx="3230051" cy="307777"/>
          </a:xfrm>
          <a:prstGeom prst="rect">
            <a:avLst/>
          </a:prstGeom>
          <a:solidFill>
            <a:schemeClr val="bg1"/>
          </a:solid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Confortement de l’offre touristique</a:t>
            </a:r>
          </a:p>
        </p:txBody>
      </p:sp>
      <p:sp>
        <p:nvSpPr>
          <p:cNvPr id="5" name="ZoneTexte 4">
            <a:extLst>
              <a:ext uri="{FF2B5EF4-FFF2-40B4-BE49-F238E27FC236}">
                <a16:creationId xmlns:a16="http://schemas.microsoft.com/office/drawing/2014/main" id="{BB39029A-9ACD-1426-2CD8-AD119CDE0A54}"/>
              </a:ext>
            </a:extLst>
          </p:cNvPr>
          <p:cNvSpPr txBox="1"/>
          <p:nvPr/>
        </p:nvSpPr>
        <p:spPr>
          <a:xfrm>
            <a:off x="5488744" y="1070465"/>
            <a:ext cx="3326004" cy="1661993"/>
          </a:xfrm>
          <a:prstGeom prst="rect">
            <a:avLst/>
          </a:prstGeom>
          <a:solidFill>
            <a:schemeClr val="bg1">
              <a:lumMod val="95000"/>
            </a:schemeClr>
          </a:solidFill>
          <a:ln w="28575">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4 champs d’analyse :</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Equipements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Hébergement </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(création + réhabilitation de l’immobilier de loisirs)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Commerces et services associés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Accès et desserte TC</a:t>
            </a:r>
          </a:p>
        </p:txBody>
      </p:sp>
      <p:sp>
        <p:nvSpPr>
          <p:cNvPr id="7" name="Rectangle 6">
            <a:extLst>
              <a:ext uri="{FF2B5EF4-FFF2-40B4-BE49-F238E27FC236}">
                <a16:creationId xmlns:a16="http://schemas.microsoft.com/office/drawing/2014/main" id="{3A84080C-0FE1-8D27-C72D-B1F398DC556D}"/>
              </a:ext>
            </a:extLst>
          </p:cNvPr>
          <p:cNvSpPr/>
          <p:nvPr/>
        </p:nvSpPr>
        <p:spPr>
          <a:xfrm>
            <a:off x="5556434" y="1400403"/>
            <a:ext cx="216781" cy="216781"/>
          </a:xfrm>
          <a:prstGeom prst="rect">
            <a:avLst/>
          </a:prstGeom>
          <a:solidFill>
            <a:schemeClr val="accent2">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46029D1B-EC13-896C-012B-E7480FE4F9FD}"/>
              </a:ext>
            </a:extLst>
          </p:cNvPr>
          <p:cNvSpPr/>
          <p:nvPr/>
        </p:nvSpPr>
        <p:spPr>
          <a:xfrm>
            <a:off x="5556434" y="1686877"/>
            <a:ext cx="216781" cy="216781"/>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9" name="Rectangle 8">
            <a:extLst>
              <a:ext uri="{FF2B5EF4-FFF2-40B4-BE49-F238E27FC236}">
                <a16:creationId xmlns:a16="http://schemas.microsoft.com/office/drawing/2014/main" id="{02B57A16-7FB0-2437-D3C4-052CE5DAE43B}"/>
              </a:ext>
            </a:extLst>
          </p:cNvPr>
          <p:cNvSpPr/>
          <p:nvPr/>
        </p:nvSpPr>
        <p:spPr>
          <a:xfrm>
            <a:off x="5556484" y="2172545"/>
            <a:ext cx="216781" cy="216781"/>
          </a:xfrm>
          <a:prstGeom prst="rect">
            <a:avLst/>
          </a:prstGeom>
          <a:solidFill>
            <a:schemeClr val="accent4">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40F342FD-E960-6E44-789A-A97AB09B5FEB}"/>
              </a:ext>
            </a:extLst>
          </p:cNvPr>
          <p:cNvSpPr/>
          <p:nvPr/>
        </p:nvSpPr>
        <p:spPr>
          <a:xfrm>
            <a:off x="5556434" y="2452501"/>
            <a:ext cx="216781" cy="216781"/>
          </a:xfrm>
          <a:prstGeom prst="rect">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11" name="ZoneTexte 10">
            <a:extLst>
              <a:ext uri="{FF2B5EF4-FFF2-40B4-BE49-F238E27FC236}">
                <a16:creationId xmlns:a16="http://schemas.microsoft.com/office/drawing/2014/main" id="{109C2A5B-6F91-187C-2358-B130CD7D9D35}"/>
              </a:ext>
            </a:extLst>
          </p:cNvPr>
          <p:cNvSpPr txBox="1"/>
          <p:nvPr/>
        </p:nvSpPr>
        <p:spPr>
          <a:xfrm>
            <a:off x="6010275" y="3757612"/>
            <a:ext cx="316112" cy="1897955"/>
          </a:xfrm>
          <a:prstGeom prst="rect">
            <a:avLst/>
          </a:prstGeom>
          <a:noFill/>
        </p:spPr>
        <p:txBody>
          <a:bodyPr wrap="none" rtlCol="0">
            <a:spAutoFit/>
          </a:bodyPr>
          <a:lstStyle/>
          <a:p>
            <a:pPr marL="0" marR="0" lvl="0" indent="0" algn="l" defTabSz="457200" rtl="0" eaLnBrk="1" fontAlgn="auto" latinLnBrk="0" hangingPunct="1">
              <a:lnSpc>
                <a:spcPct val="100000"/>
              </a:lnSpc>
              <a:spcBef>
                <a:spcPts val="700"/>
              </a:spcBef>
              <a:spcAft>
                <a:spcPts val="0"/>
              </a:spcAft>
              <a:buClrTx/>
              <a:buSzTx/>
              <a:buFontTx/>
              <a:buNone/>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A</a:t>
            </a:r>
          </a:p>
          <a:p>
            <a:pPr marL="0" marR="0" lvl="0" indent="0" algn="l" defTabSz="457200" rtl="0" eaLnBrk="1" fontAlgn="auto" latinLnBrk="0" hangingPunct="1">
              <a:lnSpc>
                <a:spcPct val="100000"/>
              </a:lnSpc>
              <a:spcBef>
                <a:spcPts val="700"/>
              </a:spcBef>
              <a:spcAft>
                <a:spcPts val="0"/>
              </a:spcAft>
              <a:buClrTx/>
              <a:buSzTx/>
              <a:buFontTx/>
              <a:buNone/>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B</a:t>
            </a:r>
          </a:p>
          <a:p>
            <a:pPr marL="0" marR="0" lvl="0" indent="0" algn="l" defTabSz="457200" rtl="0" eaLnBrk="1" fontAlgn="auto" latinLnBrk="0" hangingPunct="1">
              <a:lnSpc>
                <a:spcPct val="100000"/>
              </a:lnSpc>
              <a:spcBef>
                <a:spcPts val="700"/>
              </a:spcBef>
              <a:spcAft>
                <a:spcPts val="0"/>
              </a:spcAft>
              <a:buClrTx/>
              <a:buSzTx/>
              <a:buFontTx/>
              <a:buNone/>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C</a:t>
            </a:r>
          </a:p>
          <a:p>
            <a:pPr marL="0" marR="0" lvl="0" indent="0" algn="l" defTabSz="457200" rtl="0" eaLnBrk="1" fontAlgn="auto" latinLnBrk="0" hangingPunct="1">
              <a:lnSpc>
                <a:spcPct val="100000"/>
              </a:lnSpc>
              <a:spcBef>
                <a:spcPts val="700"/>
              </a:spcBef>
              <a:spcAft>
                <a:spcPts val="0"/>
              </a:spcAft>
              <a:buClrTx/>
              <a:buSzTx/>
              <a:buFontTx/>
              <a:buNone/>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D</a:t>
            </a:r>
          </a:p>
          <a:p>
            <a:pPr marL="0" marR="0" lvl="0" indent="0" algn="l" defTabSz="457200" rtl="0" eaLnBrk="1" fontAlgn="auto" latinLnBrk="0" hangingPunct="1">
              <a:lnSpc>
                <a:spcPct val="100000"/>
              </a:lnSpc>
              <a:spcBef>
                <a:spcPts val="700"/>
              </a:spcBef>
              <a:spcAft>
                <a:spcPts val="0"/>
              </a:spcAft>
              <a:buClrTx/>
              <a:buSzTx/>
              <a:buFontTx/>
              <a:buNone/>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E</a:t>
            </a:r>
          </a:p>
          <a:p>
            <a:pPr marL="0" marR="0" lvl="0" indent="0" algn="l" defTabSz="457200" rtl="0" eaLnBrk="1" fontAlgn="auto" latinLnBrk="0" hangingPunct="1">
              <a:lnSpc>
                <a:spcPct val="100000"/>
              </a:lnSpc>
              <a:spcBef>
                <a:spcPts val="700"/>
              </a:spcBef>
              <a:spcAft>
                <a:spcPts val="0"/>
              </a:spcAft>
              <a:buClrTx/>
              <a:buSzTx/>
              <a:buFontTx/>
              <a:buNone/>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F</a:t>
            </a:r>
          </a:p>
        </p:txBody>
      </p:sp>
      <p:sp>
        <p:nvSpPr>
          <p:cNvPr id="12" name="Rectangle 11">
            <a:extLst>
              <a:ext uri="{FF2B5EF4-FFF2-40B4-BE49-F238E27FC236}">
                <a16:creationId xmlns:a16="http://schemas.microsoft.com/office/drawing/2014/main" id="{AD08F229-20F4-39DD-5621-471FD14BF004}"/>
              </a:ext>
            </a:extLst>
          </p:cNvPr>
          <p:cNvSpPr/>
          <p:nvPr/>
        </p:nvSpPr>
        <p:spPr>
          <a:xfrm>
            <a:off x="6443126" y="3827349"/>
            <a:ext cx="216781" cy="216781"/>
          </a:xfrm>
          <a:prstGeom prst="rect">
            <a:avLst/>
          </a:prstGeom>
          <a:solidFill>
            <a:schemeClr val="accent2">
              <a:lumMod val="60000"/>
              <a:lumOff val="4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3A7402E4-8785-A888-D593-5B056A0F9956}"/>
              </a:ext>
            </a:extLst>
          </p:cNvPr>
          <p:cNvSpPr/>
          <p:nvPr/>
        </p:nvSpPr>
        <p:spPr>
          <a:xfrm>
            <a:off x="6716527" y="3827349"/>
            <a:ext cx="216781" cy="216781"/>
          </a:xfrm>
          <a:prstGeom prst="rect">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AE8FADDB-2333-FCA8-52AC-2074E680501A}"/>
              </a:ext>
            </a:extLst>
          </p:cNvPr>
          <p:cNvSpPr/>
          <p:nvPr/>
        </p:nvSpPr>
        <p:spPr>
          <a:xfrm>
            <a:off x="6989928" y="3827349"/>
            <a:ext cx="216781" cy="216781"/>
          </a:xfrm>
          <a:prstGeom prst="rect">
            <a:avLst/>
          </a:prstGeom>
          <a:solidFill>
            <a:schemeClr val="accent4">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8FEC78DA-6728-B4DE-F711-C9DF87DD63D6}"/>
              </a:ext>
            </a:extLst>
          </p:cNvPr>
          <p:cNvSpPr/>
          <p:nvPr/>
        </p:nvSpPr>
        <p:spPr>
          <a:xfrm>
            <a:off x="7263329" y="3827349"/>
            <a:ext cx="216781" cy="216781"/>
          </a:xfrm>
          <a:prstGeom prst="rect">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a:extLst>
              <a:ext uri="{FF2B5EF4-FFF2-40B4-BE49-F238E27FC236}">
                <a16:creationId xmlns:a16="http://schemas.microsoft.com/office/drawing/2014/main" id="{FD0FDF8C-E51F-EBED-2977-5C44FCEE4F8A}"/>
              </a:ext>
            </a:extLst>
          </p:cNvPr>
          <p:cNvSpPr/>
          <p:nvPr/>
        </p:nvSpPr>
        <p:spPr>
          <a:xfrm>
            <a:off x="6443126" y="4116082"/>
            <a:ext cx="216781" cy="216781"/>
          </a:xfrm>
          <a:prstGeom prst="rect">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BEA6350A-5F9A-AEE0-FE5C-802560E16962}"/>
              </a:ext>
            </a:extLst>
          </p:cNvPr>
          <p:cNvSpPr/>
          <p:nvPr/>
        </p:nvSpPr>
        <p:spPr>
          <a:xfrm>
            <a:off x="6716527" y="4116082"/>
            <a:ext cx="216781" cy="216781"/>
          </a:xfrm>
          <a:prstGeom prst="rect">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4CD428A2-5E70-9A7C-BD4B-CD7664C1AAD4}"/>
              </a:ext>
            </a:extLst>
          </p:cNvPr>
          <p:cNvSpPr/>
          <p:nvPr/>
        </p:nvSpPr>
        <p:spPr>
          <a:xfrm>
            <a:off x="6989928" y="4116082"/>
            <a:ext cx="216781" cy="216781"/>
          </a:xfrm>
          <a:prstGeom prst="rect">
            <a:avLst/>
          </a:prstGeom>
          <a:solidFill>
            <a:schemeClr val="accent4">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0EA8800B-2C87-4A08-1C7A-EF2C7CE46368}"/>
              </a:ext>
            </a:extLst>
          </p:cNvPr>
          <p:cNvSpPr/>
          <p:nvPr/>
        </p:nvSpPr>
        <p:spPr>
          <a:xfrm>
            <a:off x="7263329" y="4116082"/>
            <a:ext cx="216781" cy="216781"/>
          </a:xfrm>
          <a:prstGeom prst="rect">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1E9ABBB4-D167-073B-4F4C-81D314902CC4}"/>
              </a:ext>
            </a:extLst>
          </p:cNvPr>
          <p:cNvSpPr/>
          <p:nvPr/>
        </p:nvSpPr>
        <p:spPr>
          <a:xfrm>
            <a:off x="6443126" y="4426010"/>
            <a:ext cx="216781" cy="216781"/>
          </a:xfrm>
          <a:prstGeom prst="rect">
            <a:avLst/>
          </a:prstGeom>
          <a:solidFill>
            <a:schemeClr val="accent2">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a:extLst>
              <a:ext uri="{FF2B5EF4-FFF2-40B4-BE49-F238E27FC236}">
                <a16:creationId xmlns:a16="http://schemas.microsoft.com/office/drawing/2014/main" id="{7CE48C3D-91EB-FACC-21A8-9663B81F0E8D}"/>
              </a:ext>
            </a:extLst>
          </p:cNvPr>
          <p:cNvSpPr/>
          <p:nvPr/>
        </p:nvSpPr>
        <p:spPr>
          <a:xfrm>
            <a:off x="6716527" y="4426010"/>
            <a:ext cx="216781" cy="216781"/>
          </a:xfrm>
          <a:prstGeom prst="rect">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4CD2F1B-AA87-1A91-AE8A-4BE776BFE71E}"/>
              </a:ext>
            </a:extLst>
          </p:cNvPr>
          <p:cNvSpPr/>
          <p:nvPr/>
        </p:nvSpPr>
        <p:spPr>
          <a:xfrm>
            <a:off x="6989928" y="4426010"/>
            <a:ext cx="216781" cy="216781"/>
          </a:xfrm>
          <a:prstGeom prst="rect">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a:extLst>
              <a:ext uri="{FF2B5EF4-FFF2-40B4-BE49-F238E27FC236}">
                <a16:creationId xmlns:a16="http://schemas.microsoft.com/office/drawing/2014/main" id="{9D26B96C-42AD-AA40-C892-3C15AAF01D0D}"/>
              </a:ext>
            </a:extLst>
          </p:cNvPr>
          <p:cNvSpPr/>
          <p:nvPr/>
        </p:nvSpPr>
        <p:spPr>
          <a:xfrm>
            <a:off x="7263329" y="4426010"/>
            <a:ext cx="216781" cy="216781"/>
          </a:xfrm>
          <a:prstGeom prst="rect">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27" name="Rectangle 26">
            <a:extLst>
              <a:ext uri="{FF2B5EF4-FFF2-40B4-BE49-F238E27FC236}">
                <a16:creationId xmlns:a16="http://schemas.microsoft.com/office/drawing/2014/main" id="{74A3C86E-1E8B-3C13-1C88-6E73F686D03A}"/>
              </a:ext>
            </a:extLst>
          </p:cNvPr>
          <p:cNvSpPr/>
          <p:nvPr/>
        </p:nvSpPr>
        <p:spPr>
          <a:xfrm>
            <a:off x="6443126" y="4714743"/>
            <a:ext cx="216781" cy="216781"/>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28" name="Rectangle 27">
            <a:extLst>
              <a:ext uri="{FF2B5EF4-FFF2-40B4-BE49-F238E27FC236}">
                <a16:creationId xmlns:a16="http://schemas.microsoft.com/office/drawing/2014/main" id="{6CC6AD7E-341A-7FFD-F06C-4728E74590CA}"/>
              </a:ext>
            </a:extLst>
          </p:cNvPr>
          <p:cNvSpPr/>
          <p:nvPr/>
        </p:nvSpPr>
        <p:spPr>
          <a:xfrm>
            <a:off x="6716527" y="4714743"/>
            <a:ext cx="216781" cy="216781"/>
          </a:xfrm>
          <a:prstGeom prst="rect">
            <a:avLst/>
          </a:prstGeom>
          <a:solidFill>
            <a:schemeClr val="accent1">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29" name="Rectangle 28">
            <a:extLst>
              <a:ext uri="{FF2B5EF4-FFF2-40B4-BE49-F238E27FC236}">
                <a16:creationId xmlns:a16="http://schemas.microsoft.com/office/drawing/2014/main" id="{CF2B2546-5327-B5B9-7186-03B64835BF61}"/>
              </a:ext>
            </a:extLst>
          </p:cNvPr>
          <p:cNvSpPr/>
          <p:nvPr/>
        </p:nvSpPr>
        <p:spPr>
          <a:xfrm>
            <a:off x="6989928" y="4714743"/>
            <a:ext cx="216781" cy="216781"/>
          </a:xfrm>
          <a:prstGeom prst="rect">
            <a:avLst/>
          </a:prstGeom>
          <a:solidFill>
            <a:schemeClr val="accent4">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98EE91DD-E33A-4218-0538-8540A91A912D}"/>
              </a:ext>
            </a:extLst>
          </p:cNvPr>
          <p:cNvSpPr/>
          <p:nvPr/>
        </p:nvSpPr>
        <p:spPr>
          <a:xfrm>
            <a:off x="7263329" y="4714743"/>
            <a:ext cx="216781" cy="216781"/>
          </a:xfrm>
          <a:prstGeom prst="rect">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31" name="Rectangle 30">
            <a:extLst>
              <a:ext uri="{FF2B5EF4-FFF2-40B4-BE49-F238E27FC236}">
                <a16:creationId xmlns:a16="http://schemas.microsoft.com/office/drawing/2014/main" id="{01079992-4AB1-327A-1155-8881F8B91ED3}"/>
              </a:ext>
            </a:extLst>
          </p:cNvPr>
          <p:cNvSpPr/>
          <p:nvPr/>
        </p:nvSpPr>
        <p:spPr>
          <a:xfrm>
            <a:off x="6443126" y="5003476"/>
            <a:ext cx="216781" cy="216781"/>
          </a:xfrm>
          <a:prstGeom prst="rect">
            <a:avLst/>
          </a:prstGeom>
          <a:solidFill>
            <a:schemeClr val="accent2">
              <a:lumMod val="60000"/>
              <a:lumOff val="4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32" name="Rectangle 31">
            <a:extLst>
              <a:ext uri="{FF2B5EF4-FFF2-40B4-BE49-F238E27FC236}">
                <a16:creationId xmlns:a16="http://schemas.microsoft.com/office/drawing/2014/main" id="{1B886A18-FAF9-FE79-47F5-B22DE7CAF55B}"/>
              </a:ext>
            </a:extLst>
          </p:cNvPr>
          <p:cNvSpPr/>
          <p:nvPr/>
        </p:nvSpPr>
        <p:spPr>
          <a:xfrm>
            <a:off x="6716527" y="5003476"/>
            <a:ext cx="216781" cy="216781"/>
          </a:xfrm>
          <a:prstGeom prst="rect">
            <a:avLst/>
          </a:prstGeom>
          <a:solidFill>
            <a:schemeClr val="accent1">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33" name="Rectangle 32">
            <a:extLst>
              <a:ext uri="{FF2B5EF4-FFF2-40B4-BE49-F238E27FC236}">
                <a16:creationId xmlns:a16="http://schemas.microsoft.com/office/drawing/2014/main" id="{A8419CFD-150B-1D9D-B529-47E54FE5C84E}"/>
              </a:ext>
            </a:extLst>
          </p:cNvPr>
          <p:cNvSpPr/>
          <p:nvPr/>
        </p:nvSpPr>
        <p:spPr>
          <a:xfrm>
            <a:off x="6989928" y="5003476"/>
            <a:ext cx="216781" cy="216781"/>
          </a:xfrm>
          <a:prstGeom prst="rect">
            <a:avLst/>
          </a:prstGeom>
          <a:solidFill>
            <a:schemeClr val="accent4">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34" name="Rectangle 33">
            <a:extLst>
              <a:ext uri="{FF2B5EF4-FFF2-40B4-BE49-F238E27FC236}">
                <a16:creationId xmlns:a16="http://schemas.microsoft.com/office/drawing/2014/main" id="{1C4A3EAB-43F1-0EDE-DAD0-01201FE7492F}"/>
              </a:ext>
            </a:extLst>
          </p:cNvPr>
          <p:cNvSpPr/>
          <p:nvPr/>
        </p:nvSpPr>
        <p:spPr>
          <a:xfrm>
            <a:off x="7263329" y="5003476"/>
            <a:ext cx="216781" cy="216781"/>
          </a:xfrm>
          <a:prstGeom prst="rect">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35" name="ZoneTexte 34">
            <a:extLst>
              <a:ext uri="{FF2B5EF4-FFF2-40B4-BE49-F238E27FC236}">
                <a16:creationId xmlns:a16="http://schemas.microsoft.com/office/drawing/2014/main" id="{B6DDE281-09AA-579B-D04D-344A143F8023}"/>
              </a:ext>
            </a:extLst>
          </p:cNvPr>
          <p:cNvSpPr txBox="1"/>
          <p:nvPr/>
        </p:nvSpPr>
        <p:spPr>
          <a:xfrm>
            <a:off x="2535582" y="2849251"/>
            <a:ext cx="32573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a:t>
            </a:r>
          </a:p>
        </p:txBody>
      </p:sp>
      <p:sp>
        <p:nvSpPr>
          <p:cNvPr id="36" name="ZoneTexte 35">
            <a:extLst>
              <a:ext uri="{FF2B5EF4-FFF2-40B4-BE49-F238E27FC236}">
                <a16:creationId xmlns:a16="http://schemas.microsoft.com/office/drawing/2014/main" id="{61ED39B4-ACA0-B2E8-CD9D-8068348ED07C}"/>
              </a:ext>
            </a:extLst>
          </p:cNvPr>
          <p:cNvSpPr txBox="1"/>
          <p:nvPr/>
        </p:nvSpPr>
        <p:spPr>
          <a:xfrm>
            <a:off x="1242394" y="1561985"/>
            <a:ext cx="32573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a:t>
            </a:r>
          </a:p>
        </p:txBody>
      </p:sp>
      <p:sp>
        <p:nvSpPr>
          <p:cNvPr id="37" name="ZoneTexte 36">
            <a:extLst>
              <a:ext uri="{FF2B5EF4-FFF2-40B4-BE49-F238E27FC236}">
                <a16:creationId xmlns:a16="http://schemas.microsoft.com/office/drawing/2014/main" id="{B5193CAC-763D-C2B2-A712-DF33533D9D4E}"/>
              </a:ext>
            </a:extLst>
          </p:cNvPr>
          <p:cNvSpPr txBox="1"/>
          <p:nvPr/>
        </p:nvSpPr>
        <p:spPr>
          <a:xfrm>
            <a:off x="3383307" y="1945711"/>
            <a:ext cx="32573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a:t>
            </a:r>
          </a:p>
        </p:txBody>
      </p:sp>
      <p:sp>
        <p:nvSpPr>
          <p:cNvPr id="38" name="ZoneTexte 37">
            <a:extLst>
              <a:ext uri="{FF2B5EF4-FFF2-40B4-BE49-F238E27FC236}">
                <a16:creationId xmlns:a16="http://schemas.microsoft.com/office/drawing/2014/main" id="{37E80A3F-010D-DB58-D658-FA03464C2B16}"/>
              </a:ext>
            </a:extLst>
          </p:cNvPr>
          <p:cNvSpPr txBox="1"/>
          <p:nvPr/>
        </p:nvSpPr>
        <p:spPr>
          <a:xfrm>
            <a:off x="4830504" y="1925242"/>
            <a:ext cx="33695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a:t>
            </a:r>
          </a:p>
        </p:txBody>
      </p:sp>
      <p:sp>
        <p:nvSpPr>
          <p:cNvPr id="39" name="ZoneTexte 38">
            <a:extLst>
              <a:ext uri="{FF2B5EF4-FFF2-40B4-BE49-F238E27FC236}">
                <a16:creationId xmlns:a16="http://schemas.microsoft.com/office/drawing/2014/main" id="{329B8875-F618-FB6E-9FFD-67F831AB1CAE}"/>
              </a:ext>
            </a:extLst>
          </p:cNvPr>
          <p:cNvSpPr txBox="1"/>
          <p:nvPr/>
        </p:nvSpPr>
        <p:spPr>
          <a:xfrm>
            <a:off x="3956444" y="2941496"/>
            <a:ext cx="3000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a:t>
            </a:r>
          </a:p>
        </p:txBody>
      </p:sp>
      <p:sp>
        <p:nvSpPr>
          <p:cNvPr id="40" name="ZoneTexte 39">
            <a:extLst>
              <a:ext uri="{FF2B5EF4-FFF2-40B4-BE49-F238E27FC236}">
                <a16:creationId xmlns:a16="http://schemas.microsoft.com/office/drawing/2014/main" id="{8BDC7D48-FE24-F5EF-E87E-5531E3B01F23}"/>
              </a:ext>
            </a:extLst>
          </p:cNvPr>
          <p:cNvSpPr txBox="1"/>
          <p:nvPr/>
        </p:nvSpPr>
        <p:spPr>
          <a:xfrm>
            <a:off x="3126053" y="4488463"/>
            <a:ext cx="29687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a:t>
            </a:r>
          </a:p>
        </p:txBody>
      </p:sp>
      <p:sp>
        <p:nvSpPr>
          <p:cNvPr id="41" name="Rectangle 40">
            <a:extLst>
              <a:ext uri="{FF2B5EF4-FFF2-40B4-BE49-F238E27FC236}">
                <a16:creationId xmlns:a16="http://schemas.microsoft.com/office/drawing/2014/main" id="{112C97EF-DBD6-4C49-B08E-438C031D2269}"/>
              </a:ext>
            </a:extLst>
          </p:cNvPr>
          <p:cNvSpPr/>
          <p:nvPr/>
        </p:nvSpPr>
        <p:spPr>
          <a:xfrm>
            <a:off x="6443126" y="5301227"/>
            <a:ext cx="216781" cy="216781"/>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42" name="Rectangle 41">
            <a:extLst>
              <a:ext uri="{FF2B5EF4-FFF2-40B4-BE49-F238E27FC236}">
                <a16:creationId xmlns:a16="http://schemas.microsoft.com/office/drawing/2014/main" id="{E0867E41-175F-9936-9C6A-41CCC3C11E03}"/>
              </a:ext>
            </a:extLst>
          </p:cNvPr>
          <p:cNvSpPr/>
          <p:nvPr/>
        </p:nvSpPr>
        <p:spPr>
          <a:xfrm>
            <a:off x="6716527" y="5301227"/>
            <a:ext cx="216781" cy="216781"/>
          </a:xfrm>
          <a:prstGeom prst="rect">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43" name="Rectangle 42">
            <a:extLst>
              <a:ext uri="{FF2B5EF4-FFF2-40B4-BE49-F238E27FC236}">
                <a16:creationId xmlns:a16="http://schemas.microsoft.com/office/drawing/2014/main" id="{95823E0F-AEA5-2C37-4AC3-4D997545E654}"/>
              </a:ext>
            </a:extLst>
          </p:cNvPr>
          <p:cNvSpPr/>
          <p:nvPr/>
        </p:nvSpPr>
        <p:spPr>
          <a:xfrm>
            <a:off x="6989928" y="5301227"/>
            <a:ext cx="216781" cy="216781"/>
          </a:xfrm>
          <a:prstGeom prst="rect">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44" name="Rectangle 43">
            <a:extLst>
              <a:ext uri="{FF2B5EF4-FFF2-40B4-BE49-F238E27FC236}">
                <a16:creationId xmlns:a16="http://schemas.microsoft.com/office/drawing/2014/main" id="{B683EB20-A954-C320-A391-7DEDF973E428}"/>
              </a:ext>
            </a:extLst>
          </p:cNvPr>
          <p:cNvSpPr/>
          <p:nvPr/>
        </p:nvSpPr>
        <p:spPr>
          <a:xfrm>
            <a:off x="7263329" y="5301227"/>
            <a:ext cx="216781" cy="216781"/>
          </a:xfrm>
          <a:prstGeom prst="rect">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45" name="ZoneTexte 44">
            <a:extLst>
              <a:ext uri="{FF2B5EF4-FFF2-40B4-BE49-F238E27FC236}">
                <a16:creationId xmlns:a16="http://schemas.microsoft.com/office/drawing/2014/main" id="{9AB26502-7D26-0E37-F031-B26E03F010D6}"/>
              </a:ext>
            </a:extLst>
          </p:cNvPr>
          <p:cNvSpPr txBox="1"/>
          <p:nvPr/>
        </p:nvSpPr>
        <p:spPr>
          <a:xfrm>
            <a:off x="5826456" y="2922619"/>
            <a:ext cx="3063659" cy="6924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5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Investissements connus depuis 2013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5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sur les polarités touristiques du SCoT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(données </a:t>
            </a:r>
            <a:r>
              <a:rPr kumimoji="0" lang="fr-FR" sz="1100" b="0" i="0" u="none" strike="noStrike" kern="1200" cap="none" spc="0" normalizeH="0" baseline="0" noProof="0" err="1">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quali</a:t>
            </a: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à dire d’expert)</a:t>
            </a:r>
          </a:p>
        </p:txBody>
      </p:sp>
      <p:sp>
        <p:nvSpPr>
          <p:cNvPr id="46" name="ZoneTexte 45">
            <a:extLst>
              <a:ext uri="{FF2B5EF4-FFF2-40B4-BE49-F238E27FC236}">
                <a16:creationId xmlns:a16="http://schemas.microsoft.com/office/drawing/2014/main" id="{E0F97BE9-8A51-1DE2-FEBB-516E41E3CF4B}"/>
              </a:ext>
            </a:extLst>
          </p:cNvPr>
          <p:cNvSpPr txBox="1"/>
          <p:nvPr/>
        </p:nvSpPr>
        <p:spPr>
          <a:xfrm>
            <a:off x="6006254" y="5716715"/>
            <a:ext cx="1257075"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Bassin touristique</a:t>
            </a:r>
          </a:p>
        </p:txBody>
      </p:sp>
      <p:cxnSp>
        <p:nvCxnSpPr>
          <p:cNvPr id="48" name="Connecteur droit avec flèche 47">
            <a:extLst>
              <a:ext uri="{FF2B5EF4-FFF2-40B4-BE49-F238E27FC236}">
                <a16:creationId xmlns:a16="http://schemas.microsoft.com/office/drawing/2014/main" id="{264FBE54-0A79-A958-F72C-105DD213B84A}"/>
              </a:ext>
            </a:extLst>
          </p:cNvPr>
          <p:cNvCxnSpPr>
            <a:cxnSpLocks/>
          </p:cNvCxnSpPr>
          <p:nvPr/>
        </p:nvCxnSpPr>
        <p:spPr bwMode="auto">
          <a:xfrm flipV="1">
            <a:off x="6149281" y="5584375"/>
            <a:ext cx="0" cy="1555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0" name="ZoneTexte 49">
            <a:extLst>
              <a:ext uri="{FF2B5EF4-FFF2-40B4-BE49-F238E27FC236}">
                <a16:creationId xmlns:a16="http://schemas.microsoft.com/office/drawing/2014/main" id="{1EA5CA84-2846-9C03-E62B-C75FEBCE35DF}"/>
              </a:ext>
            </a:extLst>
          </p:cNvPr>
          <p:cNvSpPr txBox="1"/>
          <p:nvPr/>
        </p:nvSpPr>
        <p:spPr>
          <a:xfrm>
            <a:off x="6359797" y="5263579"/>
            <a:ext cx="3834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51" name="ZoneTexte 50">
            <a:extLst>
              <a:ext uri="{FF2B5EF4-FFF2-40B4-BE49-F238E27FC236}">
                <a16:creationId xmlns:a16="http://schemas.microsoft.com/office/drawing/2014/main" id="{424CB52C-1CAB-BDB7-AD8E-7F3223F0D20C}"/>
              </a:ext>
            </a:extLst>
          </p:cNvPr>
          <p:cNvSpPr txBox="1"/>
          <p:nvPr/>
        </p:nvSpPr>
        <p:spPr>
          <a:xfrm>
            <a:off x="684727" y="4683438"/>
            <a:ext cx="3834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222221"/>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52" name="ZoneTexte 51">
            <a:extLst>
              <a:ext uri="{FF2B5EF4-FFF2-40B4-BE49-F238E27FC236}">
                <a16:creationId xmlns:a16="http://schemas.microsoft.com/office/drawing/2014/main" id="{05545DDE-C9E9-6B0E-12B5-404F3EB572BE}"/>
              </a:ext>
            </a:extLst>
          </p:cNvPr>
          <p:cNvSpPr txBox="1"/>
          <p:nvPr/>
        </p:nvSpPr>
        <p:spPr>
          <a:xfrm>
            <a:off x="968015" y="4700174"/>
            <a:ext cx="1859805" cy="246221"/>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10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pôle ″hiver″ en difficulté</a:t>
            </a:r>
          </a:p>
        </p:txBody>
      </p:sp>
      <p:sp>
        <p:nvSpPr>
          <p:cNvPr id="54" name="ZoneTexte 53">
            <a:extLst>
              <a:ext uri="{FF2B5EF4-FFF2-40B4-BE49-F238E27FC236}">
                <a16:creationId xmlns:a16="http://schemas.microsoft.com/office/drawing/2014/main" id="{671B43E3-86FB-C22F-C818-5C3084AA87C7}"/>
              </a:ext>
            </a:extLst>
          </p:cNvPr>
          <p:cNvSpPr txBox="1"/>
          <p:nvPr/>
        </p:nvSpPr>
        <p:spPr>
          <a:xfrm>
            <a:off x="2840015" y="3822680"/>
            <a:ext cx="3834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222221"/>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55" name="ZoneTexte 54">
            <a:extLst>
              <a:ext uri="{FF2B5EF4-FFF2-40B4-BE49-F238E27FC236}">
                <a16:creationId xmlns:a16="http://schemas.microsoft.com/office/drawing/2014/main" id="{E95F4367-37DC-E41D-2349-70B8531FB03D}"/>
              </a:ext>
            </a:extLst>
          </p:cNvPr>
          <p:cNvSpPr txBox="1"/>
          <p:nvPr/>
        </p:nvSpPr>
        <p:spPr>
          <a:xfrm>
            <a:off x="4245822" y="1656387"/>
            <a:ext cx="3834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222221"/>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56" name="ZoneTexte 55">
            <a:extLst>
              <a:ext uri="{FF2B5EF4-FFF2-40B4-BE49-F238E27FC236}">
                <a16:creationId xmlns:a16="http://schemas.microsoft.com/office/drawing/2014/main" id="{4A576EFF-04F8-B3BF-F574-A63E7F52E365}"/>
              </a:ext>
            </a:extLst>
          </p:cNvPr>
          <p:cNvSpPr txBox="1"/>
          <p:nvPr/>
        </p:nvSpPr>
        <p:spPr>
          <a:xfrm>
            <a:off x="6367670" y="4694494"/>
            <a:ext cx="3834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18" name="Rectangle 17">
            <a:extLst>
              <a:ext uri="{FF2B5EF4-FFF2-40B4-BE49-F238E27FC236}">
                <a16:creationId xmlns:a16="http://schemas.microsoft.com/office/drawing/2014/main" id="{432B180C-BDD9-FADB-C221-1F7EA09B57BC}"/>
              </a:ext>
            </a:extLst>
          </p:cNvPr>
          <p:cNvSpPr/>
          <p:nvPr/>
        </p:nvSpPr>
        <p:spPr>
          <a:xfrm>
            <a:off x="6443126" y="3720887"/>
            <a:ext cx="216781" cy="46864"/>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47" name="Rectangle 46">
            <a:extLst>
              <a:ext uri="{FF2B5EF4-FFF2-40B4-BE49-F238E27FC236}">
                <a16:creationId xmlns:a16="http://schemas.microsoft.com/office/drawing/2014/main" id="{E205851A-DFB2-0F5F-0824-31696E4AC57F}"/>
              </a:ext>
            </a:extLst>
          </p:cNvPr>
          <p:cNvSpPr/>
          <p:nvPr/>
        </p:nvSpPr>
        <p:spPr>
          <a:xfrm>
            <a:off x="6716527" y="3720887"/>
            <a:ext cx="216781" cy="46864"/>
          </a:xfrm>
          <a:prstGeom prst="rect">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49" name="Rectangle 48">
            <a:extLst>
              <a:ext uri="{FF2B5EF4-FFF2-40B4-BE49-F238E27FC236}">
                <a16:creationId xmlns:a16="http://schemas.microsoft.com/office/drawing/2014/main" id="{A10CFC2D-DE6C-0842-418E-2D8F353CC9AE}"/>
              </a:ext>
            </a:extLst>
          </p:cNvPr>
          <p:cNvSpPr/>
          <p:nvPr/>
        </p:nvSpPr>
        <p:spPr>
          <a:xfrm>
            <a:off x="6989928" y="3722032"/>
            <a:ext cx="216781" cy="45719"/>
          </a:xfrm>
          <a:prstGeom prst="rect">
            <a:avLst/>
          </a:prstGeom>
          <a:solidFill>
            <a:schemeClr val="accent4">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53" name="Rectangle 52">
            <a:extLst>
              <a:ext uri="{FF2B5EF4-FFF2-40B4-BE49-F238E27FC236}">
                <a16:creationId xmlns:a16="http://schemas.microsoft.com/office/drawing/2014/main" id="{4B7F9864-AA09-6826-C482-60DA665B0B28}"/>
              </a:ext>
            </a:extLst>
          </p:cNvPr>
          <p:cNvSpPr/>
          <p:nvPr/>
        </p:nvSpPr>
        <p:spPr>
          <a:xfrm>
            <a:off x="7263329" y="3722032"/>
            <a:ext cx="216781" cy="45719"/>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6" name="ZoneTexte 5">
            <a:extLst>
              <a:ext uri="{FF2B5EF4-FFF2-40B4-BE49-F238E27FC236}">
                <a16:creationId xmlns:a16="http://schemas.microsoft.com/office/drawing/2014/main" id="{C563BDC8-258D-1BDD-BDD9-47985308BBF2}"/>
              </a:ext>
            </a:extLst>
          </p:cNvPr>
          <p:cNvSpPr txBox="1"/>
          <p:nvPr/>
        </p:nvSpPr>
        <p:spPr>
          <a:xfrm>
            <a:off x="752475" y="4996315"/>
            <a:ext cx="4950562" cy="1154162"/>
          </a:xfrm>
          <a:prstGeom prst="rect">
            <a:avLst/>
          </a:prstGeom>
          <a:solidFill>
            <a:schemeClr val="accent5">
              <a:lumMod val="40000"/>
              <a:lumOff val="60000"/>
            </a:schemeClr>
          </a:solidFill>
          <a:effectLst>
            <a:outerShdw blurRad="50800" dist="38100" dir="5400000" algn="t"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15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Plusieurs EPCI (ex : Bièvre Isère, Bièvre Est, GAM, Trièves…) pensent désormais leur stratégie de développement touristique autour de la </a:t>
            </a:r>
            <a:r>
              <a:rPr kumimoji="0" lang="fr-FR" sz="115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construction d’une offre globale complémentaire sur l’ensemble du territoire</a:t>
            </a:r>
            <a:r>
              <a:rPr kumimoji="0" lang="fr-FR" sz="115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(loisirs, culture, sport, tourisme vert, agrotourisme…) et parfois en lien avec l’</a:t>
            </a:r>
            <a:r>
              <a:rPr kumimoji="0" lang="fr-FR" sz="115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évènementiel</a:t>
            </a:r>
            <a:r>
              <a:rPr kumimoji="0" lang="fr-FR" sz="115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plutôt que par une concentration des investissements orientés sur quelques pôles touristiques.</a:t>
            </a:r>
          </a:p>
        </p:txBody>
      </p:sp>
      <p:sp>
        <p:nvSpPr>
          <p:cNvPr id="57" name="Rectangle 56">
            <a:extLst>
              <a:ext uri="{FF2B5EF4-FFF2-40B4-BE49-F238E27FC236}">
                <a16:creationId xmlns:a16="http://schemas.microsoft.com/office/drawing/2014/main" id="{586A2BA6-464F-A293-DB22-0466CC7E5C3D}"/>
              </a:ext>
            </a:extLst>
          </p:cNvPr>
          <p:cNvSpPr/>
          <p:nvPr/>
        </p:nvSpPr>
        <p:spPr>
          <a:xfrm>
            <a:off x="5773215" y="2922619"/>
            <a:ext cx="3041533" cy="3270511"/>
          </a:xfrm>
          <a:prstGeom prst="rect">
            <a:avLst/>
          </a:prstGeom>
          <a:noFill/>
          <a:ln w="635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pic>
        <p:nvPicPr>
          <p:cNvPr id="59" name="Image 58">
            <a:hlinkClick r:id="rId4" action="ppaction://hlinksldjump"/>
            <a:extLst>
              <a:ext uri="{FF2B5EF4-FFF2-40B4-BE49-F238E27FC236}">
                <a16:creationId xmlns:a16="http://schemas.microsoft.com/office/drawing/2014/main" id="{53C91B4C-412E-EDDA-C26A-F34208C0BC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03136" y="5485846"/>
            <a:ext cx="581106" cy="585869"/>
          </a:xfrm>
          <a:prstGeom prst="rect">
            <a:avLst/>
          </a:prstGeom>
        </p:spPr>
      </p:pic>
      <p:sp>
        <p:nvSpPr>
          <p:cNvPr id="60" name="ZoneTexte 59">
            <a:extLst>
              <a:ext uri="{FF2B5EF4-FFF2-40B4-BE49-F238E27FC236}">
                <a16:creationId xmlns:a16="http://schemas.microsoft.com/office/drawing/2014/main" id="{B32C1E0A-B48A-A77F-7F22-623328EBF503}"/>
              </a:ext>
            </a:extLst>
          </p:cNvPr>
          <p:cNvSpPr txBox="1"/>
          <p:nvPr/>
        </p:nvSpPr>
        <p:spPr>
          <a:xfrm>
            <a:off x="7180000" y="4679063"/>
            <a:ext cx="3834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58" name="ZoneTexte 57">
            <a:extLst>
              <a:ext uri="{FF2B5EF4-FFF2-40B4-BE49-F238E27FC236}">
                <a16:creationId xmlns:a16="http://schemas.microsoft.com/office/drawing/2014/main" id="{6A9B8A86-B34F-1B3F-D096-E6D01C6F174E}"/>
              </a:ext>
            </a:extLst>
          </p:cNvPr>
          <p:cNvSpPr txBox="1"/>
          <p:nvPr/>
        </p:nvSpPr>
        <p:spPr>
          <a:xfrm>
            <a:off x="7284055" y="5889520"/>
            <a:ext cx="1430200" cy="24622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00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Voir l’analyse détaillée</a:t>
            </a:r>
          </a:p>
        </p:txBody>
      </p:sp>
    </p:spTree>
    <p:extLst>
      <p:ext uri="{BB962C8B-B14F-4D97-AF65-F5344CB8AC3E}">
        <p14:creationId xmlns:p14="http://schemas.microsoft.com/office/powerpoint/2010/main" val="3916770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 1" descr="Une image contenant texte&#10;&#10;Description générée automatiquement">
            <a:extLst>
              <a:ext uri="{FF2B5EF4-FFF2-40B4-BE49-F238E27FC236}">
                <a16:creationId xmlns:a16="http://schemas.microsoft.com/office/drawing/2014/main" id="{3FD508B3-4303-194F-47A3-22E2282DB5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752" y="1488452"/>
            <a:ext cx="3831248" cy="3563807"/>
          </a:xfrm>
          <a:prstGeom prst="rect">
            <a:avLst/>
          </a:prstGeom>
          <a:ln>
            <a:solidFill>
              <a:schemeClr val="accent1"/>
            </a:solidFill>
          </a:ln>
        </p:spPr>
      </p:pic>
      <p:pic>
        <p:nvPicPr>
          <p:cNvPr id="4" name="Image 3" descr="Une image contenant texte&#10;&#10;Description générée automatiquement">
            <a:extLst>
              <a:ext uri="{FF2B5EF4-FFF2-40B4-BE49-F238E27FC236}">
                <a16:creationId xmlns:a16="http://schemas.microsoft.com/office/drawing/2014/main" id="{F75C5BE7-D1ED-0AF3-EAF5-11803F8180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7222" y="1488452"/>
            <a:ext cx="3844341" cy="3563808"/>
          </a:xfrm>
          <a:prstGeom prst="rect">
            <a:avLst/>
          </a:prstGeom>
          <a:ln>
            <a:solidFill>
              <a:schemeClr val="accent1"/>
            </a:solidFill>
          </a:ln>
        </p:spPr>
      </p:pic>
      <p:sp>
        <p:nvSpPr>
          <p:cNvPr id="3" name="Titre 2">
            <a:extLst>
              <a:ext uri="{FF2B5EF4-FFF2-40B4-BE49-F238E27FC236}">
                <a16:creationId xmlns:a16="http://schemas.microsoft.com/office/drawing/2014/main" id="{CFB7F8C0-5520-D84C-6FE1-B17FBE2E2C9B}"/>
              </a:ext>
            </a:extLst>
          </p:cNvPr>
          <p:cNvSpPr>
            <a:spLocks noGrp="1"/>
          </p:cNvSpPr>
          <p:nvPr>
            <p:ph type="title"/>
          </p:nvPr>
        </p:nvSpPr>
        <p:spPr>
          <a:xfrm>
            <a:off x="640800" y="320400"/>
            <a:ext cx="7297600" cy="347846"/>
          </a:xfrm>
        </p:spPr>
        <p:txBody>
          <a:bodyPr/>
          <a:lstStyle/>
          <a:p>
            <a:r>
              <a:rPr lang="fr-FR" sz="1400" b="0"/>
              <a:t>Evolution de la localisation de l’emploi productif et présentiel</a:t>
            </a:r>
          </a:p>
        </p:txBody>
      </p:sp>
      <p:sp>
        <p:nvSpPr>
          <p:cNvPr id="5" name="Espace réservé du texte 4">
            <a:extLst>
              <a:ext uri="{FF2B5EF4-FFF2-40B4-BE49-F238E27FC236}">
                <a16:creationId xmlns:a16="http://schemas.microsoft.com/office/drawing/2014/main" id="{D878A646-2BD7-F85B-4F8C-CE8FFA18724B}"/>
              </a:ext>
            </a:extLst>
          </p:cNvPr>
          <p:cNvSpPr>
            <a:spLocks noGrp="1"/>
          </p:cNvSpPr>
          <p:nvPr>
            <p:ph type="body" sz="quarter" idx="14"/>
          </p:nvPr>
        </p:nvSpPr>
        <p:spPr/>
        <p:txBody>
          <a:bodyPr/>
          <a:lstStyle/>
          <a:p>
            <a:r>
              <a:rPr lang="fr-FR"/>
              <a:t>Eléments d’analyse détaillée </a:t>
            </a:r>
            <a:r>
              <a:rPr lang="fr-FR" b="0"/>
              <a:t>– emploi • habitat • mobilité quotidienne</a:t>
            </a:r>
          </a:p>
        </p:txBody>
      </p:sp>
      <p:sp>
        <p:nvSpPr>
          <p:cNvPr id="7" name="Bouton d'action : Retour 6">
            <a:hlinkClick r:id="" action="ppaction://noaction" highlightClick="1"/>
            <a:extLst>
              <a:ext uri="{FF2B5EF4-FFF2-40B4-BE49-F238E27FC236}">
                <a16:creationId xmlns:a16="http://schemas.microsoft.com/office/drawing/2014/main" id="{F7259CA8-68DE-C19C-C338-01E6B4D4A846}"/>
              </a:ext>
            </a:extLst>
          </p:cNvPr>
          <p:cNvSpPr/>
          <p:nvPr/>
        </p:nvSpPr>
        <p:spPr>
          <a:xfrm rot="16200000">
            <a:off x="8342694" y="714675"/>
            <a:ext cx="359924" cy="457813"/>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8" name="ZoneTexte 7">
            <a:extLst>
              <a:ext uri="{FF2B5EF4-FFF2-40B4-BE49-F238E27FC236}">
                <a16:creationId xmlns:a16="http://schemas.microsoft.com/office/drawing/2014/main" id="{8FED87EA-9E44-F7EC-2EAD-1C2DEDDD2489}"/>
              </a:ext>
            </a:extLst>
          </p:cNvPr>
          <p:cNvSpPr txBox="1"/>
          <p:nvPr/>
        </p:nvSpPr>
        <p:spPr>
          <a:xfrm>
            <a:off x="8247548" y="1123544"/>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sp>
        <p:nvSpPr>
          <p:cNvPr id="13" name="ZoneTexte 12">
            <a:extLst>
              <a:ext uri="{FF2B5EF4-FFF2-40B4-BE49-F238E27FC236}">
                <a16:creationId xmlns:a16="http://schemas.microsoft.com/office/drawing/2014/main" id="{004A74DF-98FA-9D4C-3AEC-58AF24AC0020}"/>
              </a:ext>
            </a:extLst>
          </p:cNvPr>
          <p:cNvSpPr txBox="1"/>
          <p:nvPr/>
        </p:nvSpPr>
        <p:spPr>
          <a:xfrm>
            <a:off x="558436" y="5218951"/>
            <a:ext cx="910442"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À retenir</a:t>
            </a:r>
          </a:p>
        </p:txBody>
      </p:sp>
      <p:sp>
        <p:nvSpPr>
          <p:cNvPr id="6" name="Rectangle 5">
            <a:extLst>
              <a:ext uri="{FF2B5EF4-FFF2-40B4-BE49-F238E27FC236}">
                <a16:creationId xmlns:a16="http://schemas.microsoft.com/office/drawing/2014/main" id="{B81BDC57-3204-CE67-EC55-CD97118E61BB}"/>
              </a:ext>
            </a:extLst>
          </p:cNvPr>
          <p:cNvSpPr/>
          <p:nvPr/>
        </p:nvSpPr>
        <p:spPr>
          <a:xfrm>
            <a:off x="1071088" y="1030656"/>
            <a:ext cx="7058025" cy="276999"/>
          </a:xfrm>
          <a:prstGeom prst="rect">
            <a:avLst/>
          </a:prstGeom>
        </p:spPr>
        <p:txBody>
          <a:bodyPr wrap="square" lIns="91440" tIns="45720" rIns="91440" bIns="4572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200" b="1" i="0" u="none" strike="noStrike" kern="1200" spc="0" baseline="0">
                <a:solidFill>
                  <a:srgbClr val="3F3E3E"/>
                </a:solidFill>
                <a:latin typeface="+mn-lt"/>
                <a:ea typeface="+mn-ea"/>
                <a:cs typeface="+mn-cs"/>
              </a:defRPr>
            </a:pPr>
            <a:r>
              <a:rPr kumimoji="0" lang="fr-FR" sz="1200" b="1" i="0" u="none" strike="noStrike" kern="1200" cap="none" spc="0" normalizeH="0" baseline="0" noProof="0">
                <a:ln>
                  <a:noFill/>
                </a:ln>
                <a:solidFill>
                  <a:srgbClr val="222221">
                    <a:lumMod val="75000"/>
                    <a:lumOff val="25000"/>
                  </a:srgbClr>
                </a:solidFill>
                <a:effectLst/>
                <a:uLnTx/>
                <a:uFillTx/>
                <a:latin typeface="Open Sans"/>
                <a:ea typeface="ＭＳ Ｐゴシック"/>
                <a:cs typeface="+mn-cs"/>
              </a:rPr>
              <a:t>Taux d’évolution annuel moyen de l’emploi entre 2013 et 2019</a:t>
            </a:r>
            <a:endParaRPr kumimoji="0" lang="fr-FR" sz="1200" b="1" i="0" u="none" strike="noStrike" kern="1200" cap="none" spc="0" normalizeH="0" baseline="0" noProof="0">
              <a:ln>
                <a:noFill/>
              </a:ln>
              <a:solidFill>
                <a:srgbClr val="222221">
                  <a:lumMod val="75000"/>
                  <a:lumOff val="25000"/>
                </a:srgbClr>
              </a:solidFill>
              <a:effectLst/>
              <a:uLnTx/>
              <a:uFillTx/>
              <a:latin typeface="Open Sans"/>
              <a:ea typeface="ＭＳ Ｐゴシック" pitchFamily="34" charset="-128"/>
              <a:cs typeface="+mn-cs"/>
            </a:endParaRPr>
          </a:p>
        </p:txBody>
      </p:sp>
      <p:sp>
        <p:nvSpPr>
          <p:cNvPr id="10" name="ZoneTexte 9">
            <a:extLst>
              <a:ext uri="{FF2B5EF4-FFF2-40B4-BE49-F238E27FC236}">
                <a16:creationId xmlns:a16="http://schemas.microsoft.com/office/drawing/2014/main" id="{A0EBD117-133E-01B0-1060-AEB06B4168D7}"/>
              </a:ext>
            </a:extLst>
          </p:cNvPr>
          <p:cNvSpPr txBox="1"/>
          <p:nvPr/>
        </p:nvSpPr>
        <p:spPr>
          <a:xfrm>
            <a:off x="3245243" y="1454038"/>
            <a:ext cx="1354858" cy="261610"/>
          </a:xfrm>
          <a:prstGeom prst="rect">
            <a:avLst/>
          </a:prstGeom>
          <a:solidFill>
            <a:schemeClr val="accent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1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Emploi productif</a:t>
            </a:r>
          </a:p>
        </p:txBody>
      </p:sp>
      <p:sp>
        <p:nvSpPr>
          <p:cNvPr id="11" name="Espace réservé du contenu 3">
            <a:extLst>
              <a:ext uri="{FF2B5EF4-FFF2-40B4-BE49-F238E27FC236}">
                <a16:creationId xmlns:a16="http://schemas.microsoft.com/office/drawing/2014/main" id="{9EAC39A4-53B8-CB7C-3D31-D329E38FFDC3}"/>
              </a:ext>
            </a:extLst>
          </p:cNvPr>
          <p:cNvSpPr txBox="1">
            <a:spLocks/>
          </p:cNvSpPr>
          <p:nvPr/>
        </p:nvSpPr>
        <p:spPr>
          <a:xfrm>
            <a:off x="1543050" y="5280338"/>
            <a:ext cx="7132314" cy="878166"/>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36000" tIns="36000" rIns="36000" bIns="36000"/>
          <a:lstStyle>
            <a:lvl1pPr marL="342900" indent="-342900" algn="l" rtl="0" eaLnBrk="1" fontAlgn="base" hangingPunct="1">
              <a:spcBef>
                <a:spcPts val="300"/>
              </a:spcBef>
              <a:spcAft>
                <a:spcPts val="300"/>
              </a:spcAft>
              <a:buClr>
                <a:schemeClr val="tx2"/>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lgn="l" rtl="0" eaLnBrk="1" fontAlgn="base" hangingPunct="1">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lgn="l" rtl="0" eaLnBrk="1" fontAlgn="base" hangingPunct="1">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lgn="l" rtl="0" eaLnBrk="1" fontAlgn="base" hangingPunct="1">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lgn="l" rtl="0" eaLnBrk="1" fontAlgn="base" hangingPunct="1">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266700" marR="0" lvl="0" indent="-266700" algn="just" defTabSz="914400" rtl="0" eaLnBrk="1" fontAlgn="base" latinLnBrk="0" hangingPunct="1">
              <a:lnSpc>
                <a:spcPct val="100000"/>
              </a:lnSpc>
              <a:spcBef>
                <a:spcPts val="600"/>
              </a:spcBef>
              <a:spcAft>
                <a:spcPts val="300"/>
              </a:spcAft>
              <a:buClr>
                <a:srgbClr val="007996"/>
              </a:buClr>
              <a:buSzTx/>
              <a:buFont typeface="Open Sans" panose="020B0606030504020204" pitchFamily="34" charset="0"/>
              <a:buChar char="&gt;"/>
              <a:tabLst/>
              <a:defRPr/>
            </a:pPr>
            <a:r>
              <a:rPr kumimoji="0" lang="fr-FR" sz="1200" b="1" i="0" u="none" strike="noStrike" kern="0" cap="none" spc="0" normalizeH="0" baseline="0" noProof="0">
                <a:ln>
                  <a:noFill/>
                </a:ln>
                <a:solidFill>
                  <a:srgbClr val="3F3E3E"/>
                </a:solidFill>
                <a:effectLst/>
                <a:uLnTx/>
                <a:uFillTx/>
                <a:latin typeface="Open Sans" panose="020B0606030504020204" pitchFamily="34" charset="0"/>
                <a:ea typeface="Open Sans" panose="020B0606030504020204" pitchFamily="34" charset="0"/>
                <a:cs typeface="Open Sans" panose="020B0606030504020204" pitchFamily="34" charset="0"/>
              </a:rPr>
              <a:t>Hausse de l’emploi productif à Grenoble et dans des communes accueillant une « grande ZAE » </a:t>
            </a:r>
            <a:r>
              <a:rPr kumimoji="0" lang="fr-FR" sz="1200" b="0" i="0" u="none" strike="noStrike" kern="0" cap="none" spc="0" normalizeH="0" baseline="0" noProof="0">
                <a:ln>
                  <a:noFill/>
                </a:ln>
                <a:solidFill>
                  <a:srgbClr val="3F3E3E"/>
                </a:solidFill>
                <a:effectLst/>
                <a:uLnTx/>
                <a:uFillTx/>
                <a:latin typeface="Open Sans" panose="020B0606030504020204" pitchFamily="34" charset="0"/>
                <a:ea typeface="Open Sans" panose="020B0606030504020204" pitchFamily="34" charset="0"/>
                <a:cs typeface="Open Sans" panose="020B0606030504020204" pitchFamily="34" charset="0"/>
              </a:rPr>
              <a:t>: Crolles, Moirans/St-Jean-de-Moirans, Sassenage, Saint-Martin-le-Vinoux, Veurey-Voroize, Saint-Etienne -de-Saint-Geoirs) / une diminution dans le reste du cœur métropolitain </a:t>
            </a:r>
          </a:p>
          <a:p>
            <a:pPr marL="266700" marR="0" lvl="0" indent="-266700" algn="just" defTabSz="914400" rtl="0" eaLnBrk="1" fontAlgn="base" latinLnBrk="0" hangingPunct="1">
              <a:lnSpc>
                <a:spcPct val="100000"/>
              </a:lnSpc>
              <a:spcBef>
                <a:spcPts val="600"/>
              </a:spcBef>
              <a:spcAft>
                <a:spcPts val="300"/>
              </a:spcAft>
              <a:buClr>
                <a:srgbClr val="007996"/>
              </a:buClr>
              <a:buSzTx/>
              <a:buFont typeface="Open Sans" panose="020B0606030504020204" pitchFamily="34" charset="0"/>
              <a:buChar char="&gt;"/>
              <a:tabLst/>
              <a:defRPr/>
            </a:pPr>
            <a:r>
              <a:rPr kumimoji="0" lang="fr-FR" sz="1200" b="1" i="0" u="none" strike="noStrike" kern="0" cap="none" spc="0" normalizeH="0" baseline="0" noProof="0">
                <a:ln>
                  <a:noFill/>
                </a:ln>
                <a:solidFill>
                  <a:srgbClr val="3F3E3E"/>
                </a:solidFill>
                <a:effectLst/>
                <a:uLnTx/>
                <a:uFillTx/>
                <a:latin typeface="Open Sans" panose="020B0606030504020204" pitchFamily="34" charset="0"/>
                <a:ea typeface="Open Sans" panose="020B0606030504020204" pitchFamily="34" charset="0"/>
                <a:cs typeface="Open Sans" panose="020B0606030504020204" pitchFamily="34" charset="0"/>
              </a:rPr>
              <a:t>Croissance de l’emploi présentiel pour les pôles d’appui et principaux</a:t>
            </a:r>
          </a:p>
        </p:txBody>
      </p:sp>
      <p:sp>
        <p:nvSpPr>
          <p:cNvPr id="12" name="ZoneTexte 11">
            <a:extLst>
              <a:ext uri="{FF2B5EF4-FFF2-40B4-BE49-F238E27FC236}">
                <a16:creationId xmlns:a16="http://schemas.microsoft.com/office/drawing/2014/main" id="{EF30AACF-03F4-599B-0A7B-E748E9881687}"/>
              </a:ext>
            </a:extLst>
          </p:cNvPr>
          <p:cNvSpPr txBox="1"/>
          <p:nvPr/>
        </p:nvSpPr>
        <p:spPr>
          <a:xfrm>
            <a:off x="7376089" y="1421695"/>
            <a:ext cx="1415772" cy="261610"/>
          </a:xfrm>
          <a:prstGeom prst="rect">
            <a:avLst/>
          </a:prstGeom>
          <a:solidFill>
            <a:schemeClr val="accent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1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Emploi présentiel</a:t>
            </a:r>
          </a:p>
        </p:txBody>
      </p:sp>
    </p:spTree>
    <p:extLst>
      <p:ext uri="{BB962C8B-B14F-4D97-AF65-F5344CB8AC3E}">
        <p14:creationId xmlns:p14="http://schemas.microsoft.com/office/powerpoint/2010/main" val="222725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C2E43A3-CA7D-6E55-9E7A-69922C926DC0}"/>
              </a:ext>
            </a:extLst>
          </p:cNvPr>
          <p:cNvPicPr>
            <a:picLocks noChangeAspect="1"/>
          </p:cNvPicPr>
          <p:nvPr/>
        </p:nvPicPr>
        <p:blipFill rotWithShape="1">
          <a:blip r:embed="rId2">
            <a:extLst>
              <a:ext uri="{28A0092B-C50C-407E-A947-70E740481C1C}">
                <a14:useLocalDpi xmlns:a14="http://schemas.microsoft.com/office/drawing/2010/main" val="0"/>
              </a:ext>
            </a:extLst>
          </a:blip>
          <a:srcRect r="23931"/>
          <a:stretch/>
        </p:blipFill>
        <p:spPr>
          <a:xfrm>
            <a:off x="371180" y="763619"/>
            <a:ext cx="5983411" cy="5560881"/>
          </a:xfrm>
          <a:prstGeom prst="rect">
            <a:avLst/>
          </a:prstGeom>
        </p:spPr>
      </p:pic>
      <p:sp>
        <p:nvSpPr>
          <p:cNvPr id="3" name="Titre 2">
            <a:extLst>
              <a:ext uri="{FF2B5EF4-FFF2-40B4-BE49-F238E27FC236}">
                <a16:creationId xmlns:a16="http://schemas.microsoft.com/office/drawing/2014/main" id="{CFB7F8C0-5520-D84C-6FE1-B17FBE2E2C9B}"/>
              </a:ext>
            </a:extLst>
          </p:cNvPr>
          <p:cNvSpPr>
            <a:spLocks noGrp="1"/>
          </p:cNvSpPr>
          <p:nvPr>
            <p:ph type="title"/>
          </p:nvPr>
        </p:nvSpPr>
        <p:spPr>
          <a:xfrm>
            <a:off x="640800" y="320400"/>
            <a:ext cx="7297600" cy="347846"/>
          </a:xfrm>
        </p:spPr>
        <p:txBody>
          <a:bodyPr/>
          <a:lstStyle/>
          <a:p>
            <a:r>
              <a:rPr lang="fr-FR" sz="1400" b="0"/>
              <a:t>Offre et activités touristiques</a:t>
            </a:r>
          </a:p>
        </p:txBody>
      </p:sp>
      <p:sp>
        <p:nvSpPr>
          <p:cNvPr id="5" name="Espace réservé du texte 4">
            <a:extLst>
              <a:ext uri="{FF2B5EF4-FFF2-40B4-BE49-F238E27FC236}">
                <a16:creationId xmlns:a16="http://schemas.microsoft.com/office/drawing/2014/main" id="{D878A646-2BD7-F85B-4F8C-CE8FFA18724B}"/>
              </a:ext>
            </a:extLst>
          </p:cNvPr>
          <p:cNvSpPr>
            <a:spLocks noGrp="1"/>
          </p:cNvSpPr>
          <p:nvPr>
            <p:ph type="body" sz="quarter" idx="14"/>
          </p:nvPr>
        </p:nvSpPr>
        <p:spPr/>
        <p:txBody>
          <a:bodyPr/>
          <a:lstStyle/>
          <a:p>
            <a:r>
              <a:rPr lang="fr-FR"/>
              <a:t>Eléments d’analyse détaillée </a:t>
            </a:r>
            <a:r>
              <a:rPr lang="fr-FR" b="0"/>
              <a:t>– économie • commerce • tourisme</a:t>
            </a:r>
          </a:p>
        </p:txBody>
      </p:sp>
      <p:sp>
        <p:nvSpPr>
          <p:cNvPr id="7" name="Bouton d'action : Retour 6">
            <a:hlinkClick r:id="rId3" action="ppaction://hlinksldjump" highlightClick="1"/>
            <a:extLst>
              <a:ext uri="{FF2B5EF4-FFF2-40B4-BE49-F238E27FC236}">
                <a16:creationId xmlns:a16="http://schemas.microsoft.com/office/drawing/2014/main" id="{F7259CA8-68DE-C19C-C338-01E6B4D4A846}"/>
              </a:ext>
            </a:extLst>
          </p:cNvPr>
          <p:cNvSpPr/>
          <p:nvPr/>
        </p:nvSpPr>
        <p:spPr>
          <a:xfrm rot="16200000">
            <a:off x="8342694" y="714675"/>
            <a:ext cx="359924" cy="457813"/>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8" name="ZoneTexte 7">
            <a:extLst>
              <a:ext uri="{FF2B5EF4-FFF2-40B4-BE49-F238E27FC236}">
                <a16:creationId xmlns:a16="http://schemas.microsoft.com/office/drawing/2014/main" id="{8FED87EA-9E44-F7EC-2EAD-1C2DEDDD2489}"/>
              </a:ext>
            </a:extLst>
          </p:cNvPr>
          <p:cNvSpPr txBox="1"/>
          <p:nvPr/>
        </p:nvSpPr>
        <p:spPr>
          <a:xfrm>
            <a:off x="8247548" y="1123544"/>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pic>
        <p:nvPicPr>
          <p:cNvPr id="11" name="Image 10">
            <a:extLst>
              <a:ext uri="{FF2B5EF4-FFF2-40B4-BE49-F238E27FC236}">
                <a16:creationId xmlns:a16="http://schemas.microsoft.com/office/drawing/2014/main" id="{AAC4C166-7958-F332-5293-50FA54601FC7}"/>
              </a:ext>
            </a:extLst>
          </p:cNvPr>
          <p:cNvPicPr>
            <a:picLocks noChangeAspect="1"/>
          </p:cNvPicPr>
          <p:nvPr/>
        </p:nvPicPr>
        <p:blipFill>
          <a:blip r:embed="rId4"/>
          <a:stretch>
            <a:fillRect/>
          </a:stretch>
        </p:blipFill>
        <p:spPr>
          <a:xfrm>
            <a:off x="6413551" y="1873681"/>
            <a:ext cx="2557652" cy="3827836"/>
          </a:xfrm>
          <a:prstGeom prst="rect">
            <a:avLst/>
          </a:prstGeom>
        </p:spPr>
      </p:pic>
      <p:pic>
        <p:nvPicPr>
          <p:cNvPr id="13" name="Image 12">
            <a:extLst>
              <a:ext uri="{FF2B5EF4-FFF2-40B4-BE49-F238E27FC236}">
                <a16:creationId xmlns:a16="http://schemas.microsoft.com/office/drawing/2014/main" id="{047D0FEF-83CC-F86F-95D0-AA55F639A9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9091" y="1369765"/>
            <a:ext cx="2362472" cy="492426"/>
          </a:xfrm>
          <a:prstGeom prst="rect">
            <a:avLst/>
          </a:prstGeom>
        </p:spPr>
      </p:pic>
      <p:pic>
        <p:nvPicPr>
          <p:cNvPr id="14" name="Image 13" descr="Une image contenant carte&#10;&#10;Description générée automatiquement">
            <a:extLst>
              <a:ext uri="{FF2B5EF4-FFF2-40B4-BE49-F238E27FC236}">
                <a16:creationId xmlns:a16="http://schemas.microsoft.com/office/drawing/2014/main" id="{7F27419A-D1ED-A8FA-380B-334D63F601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5598" y="4396891"/>
            <a:ext cx="2331306" cy="1862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16004051"/>
      </p:ext>
    </p:extLst>
  </p:cSld>
  <p:clrMapOvr>
    <a:masterClrMapping/>
  </p:clrMapOvr>
</p:sld>
</file>

<file path=ppt/theme/theme1.xml><?xml version="1.0" encoding="utf-8"?>
<a:theme xmlns:a="http://schemas.openxmlformats.org/drawingml/2006/main" name="Thème_SCo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1-08_Element-pour-BS-17novembre" id="{1A9F9DAE-9864-4A6A-9087-8BB5CD5A2AE9}" vid="{A2DD7318-C1AC-4A32-9087-BA1F7BDB573A}"/>
    </a:ext>
  </a:extLst>
</a:theme>
</file>

<file path=ppt/theme/theme10.xml><?xml version="1.0" encoding="utf-8"?>
<a:theme xmlns:a="http://schemas.openxmlformats.org/drawingml/2006/main" name="2_Pages courantes">
  <a:themeElements>
    <a:clrScheme name="Nuancier-Agence">
      <a:dk1>
        <a:srgbClr val="222221"/>
      </a:dk1>
      <a:lt1>
        <a:sysClr val="window" lastClr="FFFFFF"/>
      </a:lt1>
      <a:dk2>
        <a:srgbClr val="3F3E3E"/>
      </a:dk2>
      <a:lt2>
        <a:srgbClr val="FFFFFF"/>
      </a:lt2>
      <a:accent1>
        <a:srgbClr val="007996"/>
      </a:accent1>
      <a:accent2>
        <a:srgbClr val="EC6608"/>
      </a:accent2>
      <a:accent3>
        <a:srgbClr val="DBCB1F"/>
      </a:accent3>
      <a:accent4>
        <a:srgbClr val="DC477C"/>
      </a:accent4>
      <a:accent5>
        <a:srgbClr val="6AB647"/>
      </a:accent5>
      <a:accent6>
        <a:srgbClr val="765D4B"/>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none" rtlCol="0">
        <a:spAutoFit/>
      </a:bodyPr>
      <a:lstStyle>
        <a:defPPr>
          <a:defRPr sz="1400"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pwp_4-3.pptx" id="{7A5D9053-E4E4-4936-B6A0-26039F6D0A28}" vid="{BECE5D05-031A-45E2-9C94-71B8005A4881}"/>
    </a:ext>
  </a:extLst>
</a:theme>
</file>

<file path=ppt/theme/theme11.xml><?xml version="1.0" encoding="utf-8"?>
<a:theme xmlns:a="http://schemas.openxmlformats.org/drawingml/2006/main" name="3_Pages courantes">
  <a:themeElements>
    <a:clrScheme name="Nuancier-Agence">
      <a:dk1>
        <a:srgbClr val="222221"/>
      </a:dk1>
      <a:lt1>
        <a:sysClr val="window" lastClr="FFFFFF"/>
      </a:lt1>
      <a:dk2>
        <a:srgbClr val="3F3E3E"/>
      </a:dk2>
      <a:lt2>
        <a:srgbClr val="FFFFFF"/>
      </a:lt2>
      <a:accent1>
        <a:srgbClr val="007996"/>
      </a:accent1>
      <a:accent2>
        <a:srgbClr val="EC6608"/>
      </a:accent2>
      <a:accent3>
        <a:srgbClr val="DBCB1F"/>
      </a:accent3>
      <a:accent4>
        <a:srgbClr val="DC477C"/>
      </a:accent4>
      <a:accent5>
        <a:srgbClr val="6AB647"/>
      </a:accent5>
      <a:accent6>
        <a:srgbClr val="765D4B"/>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none" rtlCol="0">
        <a:spAutoFit/>
      </a:bodyPr>
      <a:lstStyle>
        <a:defPPr>
          <a:defRPr sz="1400"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pwp_4-3.pptx" id="{7A5D9053-E4E4-4936-B6A0-26039F6D0A28}" vid="{BECE5D05-031A-45E2-9C94-71B8005A4881}"/>
    </a:ext>
  </a:extLst>
</a:theme>
</file>

<file path=ppt/theme/theme12.xml><?xml version="1.0" encoding="utf-8"?>
<a:theme xmlns:a="http://schemas.openxmlformats.org/drawingml/2006/main" name="2_Intercalaire partie">
  <a:themeElements>
    <a:clrScheme name="Nuancier-Agence">
      <a:dk1>
        <a:srgbClr val="222221"/>
      </a:dk1>
      <a:lt1>
        <a:sysClr val="window" lastClr="FFFFFF"/>
      </a:lt1>
      <a:dk2>
        <a:srgbClr val="3F3E3E"/>
      </a:dk2>
      <a:lt2>
        <a:srgbClr val="FFFFFF"/>
      </a:lt2>
      <a:accent1>
        <a:srgbClr val="007996"/>
      </a:accent1>
      <a:accent2>
        <a:srgbClr val="EC6608"/>
      </a:accent2>
      <a:accent3>
        <a:srgbClr val="DBCB1F"/>
      </a:accent3>
      <a:accent4>
        <a:srgbClr val="DC477C"/>
      </a:accent4>
      <a:accent5>
        <a:srgbClr val="6AB647"/>
      </a:accent5>
      <a:accent6>
        <a:srgbClr val="765D4B"/>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pwp_4-3.pptx" id="{7A5D9053-E4E4-4936-B6A0-26039F6D0A28}" vid="{4BE91E41-12EF-4EAD-956F-ED59B58330C6}"/>
    </a:ext>
  </a:extLst>
</a:theme>
</file>

<file path=ppt/theme/theme13.xml><?xml version="1.0" encoding="utf-8"?>
<a:theme xmlns:a="http://schemas.openxmlformats.org/drawingml/2006/main" name="4_Pages courantes">
  <a:themeElements>
    <a:clrScheme name="Nuancier-Agence">
      <a:dk1>
        <a:srgbClr val="222221"/>
      </a:dk1>
      <a:lt1>
        <a:sysClr val="window" lastClr="FFFFFF"/>
      </a:lt1>
      <a:dk2>
        <a:srgbClr val="3F3E3E"/>
      </a:dk2>
      <a:lt2>
        <a:srgbClr val="FFFFFF"/>
      </a:lt2>
      <a:accent1>
        <a:srgbClr val="007996"/>
      </a:accent1>
      <a:accent2>
        <a:srgbClr val="EC6608"/>
      </a:accent2>
      <a:accent3>
        <a:srgbClr val="DBCB1F"/>
      </a:accent3>
      <a:accent4>
        <a:srgbClr val="DC477C"/>
      </a:accent4>
      <a:accent5>
        <a:srgbClr val="6AB647"/>
      </a:accent5>
      <a:accent6>
        <a:srgbClr val="765D4B"/>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none" rtlCol="0">
        <a:spAutoFit/>
      </a:bodyPr>
      <a:lstStyle>
        <a:defPPr>
          <a:defRPr sz="1400"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pwp_4-3.pptx" id="{7A5D9053-E4E4-4936-B6A0-26039F6D0A28}" vid="{BECE5D05-031A-45E2-9C94-71B8005A4881}"/>
    </a:ext>
  </a:extLst>
</a:theme>
</file>

<file path=ppt/theme/theme14.xml><?xml version="1.0" encoding="utf-8"?>
<a:theme xmlns:a="http://schemas.openxmlformats.org/drawingml/2006/main" name="3_Intercalaire partie">
  <a:themeElements>
    <a:clrScheme name="Nuancier-Agence">
      <a:dk1>
        <a:srgbClr val="222221"/>
      </a:dk1>
      <a:lt1>
        <a:sysClr val="window" lastClr="FFFFFF"/>
      </a:lt1>
      <a:dk2>
        <a:srgbClr val="3F3E3E"/>
      </a:dk2>
      <a:lt2>
        <a:srgbClr val="FFFFFF"/>
      </a:lt2>
      <a:accent1>
        <a:srgbClr val="007996"/>
      </a:accent1>
      <a:accent2>
        <a:srgbClr val="EC6608"/>
      </a:accent2>
      <a:accent3>
        <a:srgbClr val="DBCB1F"/>
      </a:accent3>
      <a:accent4>
        <a:srgbClr val="DC477C"/>
      </a:accent4>
      <a:accent5>
        <a:srgbClr val="6AB647"/>
      </a:accent5>
      <a:accent6>
        <a:srgbClr val="765D4B"/>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pwp_4-3.pptx" id="{7A5D9053-E4E4-4936-B6A0-26039F6D0A28}" vid="{4BE91E41-12EF-4EAD-956F-ED59B58330C6}"/>
    </a:ext>
  </a:extLst>
</a:theme>
</file>

<file path=ppt/theme/theme15.xml><?xml version="1.0" encoding="utf-8"?>
<a:theme xmlns:a="http://schemas.openxmlformats.org/drawingml/2006/main" name="3_Thème_SCo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quette_SCoT.potx" id="{96BFC717-3510-42DF-98D7-1F95D746BF0D}" vid="{09581EC0-B861-4ED0-8397-FD0E830B0EA4}"/>
    </a:ext>
  </a:ext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ele-présentation-Agence">
  <a:themeElements>
    <a:clrScheme name="Nuancier-Agence">
      <a:dk1>
        <a:srgbClr val="222221"/>
      </a:dk1>
      <a:lt1>
        <a:sysClr val="window" lastClr="FFFFFF"/>
      </a:lt1>
      <a:dk2>
        <a:srgbClr val="3F3E3E"/>
      </a:dk2>
      <a:lt2>
        <a:srgbClr val="FFFFFF"/>
      </a:lt2>
      <a:accent1>
        <a:srgbClr val="007996"/>
      </a:accent1>
      <a:accent2>
        <a:srgbClr val="EC6608"/>
      </a:accent2>
      <a:accent3>
        <a:srgbClr val="DBCB1F"/>
      </a:accent3>
      <a:accent4>
        <a:srgbClr val="DC477C"/>
      </a:accent4>
      <a:accent5>
        <a:srgbClr val="6AB647"/>
      </a:accent5>
      <a:accent6>
        <a:srgbClr val="765D4B"/>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400"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pwp_4-3.pptx" id="{7A5D9053-E4E4-4936-B6A0-26039F6D0A28}" vid="{C51C817D-DEBB-42E7-8EF4-CA0D16EE1038}"/>
    </a:ext>
  </a:extLst>
</a:theme>
</file>

<file path=ppt/theme/theme3.xml><?xml version="1.0" encoding="utf-8"?>
<a:theme xmlns:a="http://schemas.openxmlformats.org/drawingml/2006/main" name="Pages courantes">
  <a:themeElements>
    <a:clrScheme name="Nuancier-Agence">
      <a:dk1>
        <a:srgbClr val="222221"/>
      </a:dk1>
      <a:lt1>
        <a:sysClr val="window" lastClr="FFFFFF"/>
      </a:lt1>
      <a:dk2>
        <a:srgbClr val="3F3E3E"/>
      </a:dk2>
      <a:lt2>
        <a:srgbClr val="FFFFFF"/>
      </a:lt2>
      <a:accent1>
        <a:srgbClr val="007996"/>
      </a:accent1>
      <a:accent2>
        <a:srgbClr val="EC6608"/>
      </a:accent2>
      <a:accent3>
        <a:srgbClr val="DBCB1F"/>
      </a:accent3>
      <a:accent4>
        <a:srgbClr val="DC477C"/>
      </a:accent4>
      <a:accent5>
        <a:srgbClr val="6AB647"/>
      </a:accent5>
      <a:accent6>
        <a:srgbClr val="765D4B"/>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none" rtlCol="0">
        <a:spAutoFit/>
      </a:bodyPr>
      <a:lstStyle>
        <a:defPPr>
          <a:defRPr sz="1400"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pwp_4-3.pptx" id="{7A5D9053-E4E4-4936-B6A0-26039F6D0A28}" vid="{BECE5D05-031A-45E2-9C94-71B8005A4881}"/>
    </a:ext>
  </a:extLst>
</a:theme>
</file>

<file path=ppt/theme/theme4.xml><?xml version="1.0" encoding="utf-8"?>
<a:theme xmlns:a="http://schemas.openxmlformats.org/drawingml/2006/main" name="Intercalaire partie">
  <a:themeElements>
    <a:clrScheme name="Nuancier-Agence">
      <a:dk1>
        <a:srgbClr val="222221"/>
      </a:dk1>
      <a:lt1>
        <a:sysClr val="window" lastClr="FFFFFF"/>
      </a:lt1>
      <a:dk2>
        <a:srgbClr val="3F3E3E"/>
      </a:dk2>
      <a:lt2>
        <a:srgbClr val="FFFFFF"/>
      </a:lt2>
      <a:accent1>
        <a:srgbClr val="007996"/>
      </a:accent1>
      <a:accent2>
        <a:srgbClr val="EC6608"/>
      </a:accent2>
      <a:accent3>
        <a:srgbClr val="DBCB1F"/>
      </a:accent3>
      <a:accent4>
        <a:srgbClr val="DC477C"/>
      </a:accent4>
      <a:accent5>
        <a:srgbClr val="6AB647"/>
      </a:accent5>
      <a:accent6>
        <a:srgbClr val="765D4B"/>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pwp_4-3.pptx" id="{7A5D9053-E4E4-4936-B6A0-26039F6D0A28}" vid="{4BE91E41-12EF-4EAD-956F-ED59B58330C6}"/>
    </a:ext>
  </a:extLst>
</a:theme>
</file>

<file path=ppt/theme/theme5.xml><?xml version="1.0" encoding="utf-8"?>
<a:theme xmlns:a="http://schemas.openxmlformats.org/drawingml/2006/main" name="1_Modele-présentation-Agence">
  <a:themeElements>
    <a:clrScheme name="Charte Agence 2017">
      <a:dk1>
        <a:srgbClr val="222221"/>
      </a:dk1>
      <a:lt1>
        <a:sysClr val="window" lastClr="FFFFFF"/>
      </a:lt1>
      <a:dk2>
        <a:srgbClr val="3F3E3E"/>
      </a:dk2>
      <a:lt2>
        <a:srgbClr val="FFFFFF"/>
      </a:lt2>
      <a:accent1>
        <a:srgbClr val="007996"/>
      </a:accent1>
      <a:accent2>
        <a:srgbClr val="EC6608"/>
      </a:accent2>
      <a:accent3>
        <a:srgbClr val="503A49"/>
      </a:accent3>
      <a:accent4>
        <a:srgbClr val="9BA223"/>
      </a:accent4>
      <a:accent5>
        <a:srgbClr val="7B6857"/>
      </a:accent5>
      <a:accent6>
        <a:srgbClr val="869293"/>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400"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pwp" id="{73C3E4E2-1E5C-4DAE-B922-CBAA5514B330}" vid="{C9DDD246-9F7F-4D7F-8A04-7048C2138A5A}"/>
    </a:ext>
  </a:extLst>
</a:theme>
</file>

<file path=ppt/theme/theme6.xml><?xml version="1.0" encoding="utf-8"?>
<a:theme xmlns:a="http://schemas.openxmlformats.org/drawingml/2006/main" name="1_Pages courantes">
  <a:themeElements>
    <a:clrScheme name="Charte Agence 2017">
      <a:dk1>
        <a:srgbClr val="222221"/>
      </a:dk1>
      <a:lt1>
        <a:sysClr val="window" lastClr="FFFFFF"/>
      </a:lt1>
      <a:dk2>
        <a:srgbClr val="3F3E3E"/>
      </a:dk2>
      <a:lt2>
        <a:srgbClr val="FFFFFF"/>
      </a:lt2>
      <a:accent1>
        <a:srgbClr val="007996"/>
      </a:accent1>
      <a:accent2>
        <a:srgbClr val="EC6608"/>
      </a:accent2>
      <a:accent3>
        <a:srgbClr val="503A49"/>
      </a:accent3>
      <a:accent4>
        <a:srgbClr val="9BA223"/>
      </a:accent4>
      <a:accent5>
        <a:srgbClr val="7B6857"/>
      </a:accent5>
      <a:accent6>
        <a:srgbClr val="869293"/>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none" rtlCol="0">
        <a:spAutoFit/>
      </a:bodyPr>
      <a:lstStyle>
        <a:defPPr>
          <a:defRPr sz="1400"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pwp" id="{73C3E4E2-1E5C-4DAE-B922-CBAA5514B330}" vid="{4299C10E-EFB1-45B6-8CEE-A546D76EBE8B}"/>
    </a:ext>
  </a:extLst>
</a:theme>
</file>

<file path=ppt/theme/theme7.xml><?xml version="1.0" encoding="utf-8"?>
<a:theme xmlns:a="http://schemas.openxmlformats.org/drawingml/2006/main" name="1_Intercalaire partie">
  <a:themeElements>
    <a:clrScheme name="Charte Agence 2017">
      <a:dk1>
        <a:srgbClr val="222221"/>
      </a:dk1>
      <a:lt1>
        <a:sysClr val="window" lastClr="FFFFFF"/>
      </a:lt1>
      <a:dk2>
        <a:srgbClr val="3F3E3E"/>
      </a:dk2>
      <a:lt2>
        <a:srgbClr val="FFFFFF"/>
      </a:lt2>
      <a:accent1>
        <a:srgbClr val="007996"/>
      </a:accent1>
      <a:accent2>
        <a:srgbClr val="EC6608"/>
      </a:accent2>
      <a:accent3>
        <a:srgbClr val="503A49"/>
      </a:accent3>
      <a:accent4>
        <a:srgbClr val="9BA223"/>
      </a:accent4>
      <a:accent5>
        <a:srgbClr val="7B6857"/>
      </a:accent5>
      <a:accent6>
        <a:srgbClr val="869293"/>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pwp" id="{73C3E4E2-1E5C-4DAE-B922-CBAA5514B330}" vid="{DD07333F-3D0F-464F-9AA4-DE1E066B9B98}"/>
    </a:ext>
  </a:extLst>
</a:theme>
</file>

<file path=ppt/theme/theme8.xml><?xml version="1.0" encoding="utf-8"?>
<a:theme xmlns:a="http://schemas.openxmlformats.org/drawingml/2006/main" name="Dernière page">
  <a:themeElements>
    <a:clrScheme name="Charte Agence 2017">
      <a:dk1>
        <a:srgbClr val="222221"/>
      </a:dk1>
      <a:lt1>
        <a:sysClr val="window" lastClr="FFFFFF"/>
      </a:lt1>
      <a:dk2>
        <a:srgbClr val="3F3E3E"/>
      </a:dk2>
      <a:lt2>
        <a:srgbClr val="FFFFFF"/>
      </a:lt2>
      <a:accent1>
        <a:srgbClr val="007996"/>
      </a:accent1>
      <a:accent2>
        <a:srgbClr val="EC6608"/>
      </a:accent2>
      <a:accent3>
        <a:srgbClr val="503A49"/>
      </a:accent3>
      <a:accent4>
        <a:srgbClr val="9BA223"/>
      </a:accent4>
      <a:accent5>
        <a:srgbClr val="7B6857"/>
      </a:accent5>
      <a:accent6>
        <a:srgbClr val="869293"/>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400"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pwp" id="{73C3E4E2-1E5C-4DAE-B922-CBAA5514B330}" vid="{2D67E3DD-F899-499D-A801-90759EA50D6F}"/>
    </a:ext>
  </a:extLst>
</a:theme>
</file>

<file path=ppt/theme/theme9.xml><?xml version="1.0" encoding="utf-8"?>
<a:theme xmlns:a="http://schemas.openxmlformats.org/drawingml/2006/main" name="2_Thème_SCo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quette_SCoT.potx" id="{96BFC717-3510-42DF-98D7-1F95D746BF0D}" vid="{09581EC0-B861-4ED0-8397-FD0E830B0EA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06949ABE8534E91BDFD2CCBA9038D" ma:contentTypeVersion="19" ma:contentTypeDescription="Crée un document." ma:contentTypeScope="" ma:versionID="d378b84b2c623fc2f0c12d1c396318d7">
  <xsd:schema xmlns:xsd="http://www.w3.org/2001/XMLSchema" xmlns:xs="http://www.w3.org/2001/XMLSchema" xmlns:p="http://schemas.microsoft.com/office/2006/metadata/properties" xmlns:ns2="27e620d1-be66-46c0-84cd-ffe28ed10830" xmlns:ns3="12977207-2aaa-40f5-8978-f595b6f0ed5f" targetNamespace="http://schemas.microsoft.com/office/2006/metadata/properties" ma:root="true" ma:fieldsID="8fd1623607917de2290a9ef423f10684" ns2:_="" ns3:_="">
    <xsd:import namespace="27e620d1-be66-46c0-84cd-ffe28ed10830"/>
    <xsd:import namespace="12977207-2aaa-40f5-8978-f595b6f0ed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Valid_x00e9_"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620d1-be66-46c0-84cd-ffe28ed108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Valid_x00e9_" ma:index="17" nillable="true" ma:displayName="Statut" ma:default="1" ma:format="Dropdown" ma:internalName="Valid_x00e9_">
      <xsd:simpleType>
        <xsd:restriction base="dms:Text">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c9c85d75-9522-41cf-90da-547c6e4d60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977207-2aaa-40f5-8978-f595b6f0ed5f"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92ab9ceb-3991-4a57-be82-35445d54f194}" ma:internalName="TaxCatchAll" ma:showField="CatchAllData" ma:web="12977207-2aaa-40f5-8978-f595b6f0ed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alid_x00e9_ xmlns="27e620d1-be66-46c0-84cd-ffe28ed10830">1</Valid_x00e9_>
    <lcf76f155ced4ddcb4097134ff3c332f xmlns="27e620d1-be66-46c0-84cd-ffe28ed10830">
      <Terms xmlns="http://schemas.microsoft.com/office/infopath/2007/PartnerControls"/>
    </lcf76f155ced4ddcb4097134ff3c332f>
    <TaxCatchAll xmlns="12977207-2aaa-40f5-8978-f595b6f0ed5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6752DF-21CB-4DD3-B3B8-27F9AC015FFF}">
  <ds:schemaRefs>
    <ds:schemaRef ds:uri="12977207-2aaa-40f5-8978-f595b6f0ed5f"/>
    <ds:schemaRef ds:uri="27e620d1-be66-46c0-84cd-ffe28ed108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0817756-E1C3-4A4F-A37C-8BBC7310BBE6}">
  <ds:schemaRefs>
    <ds:schemaRef ds:uri="12977207-2aaa-40f5-8978-f595b6f0ed5f"/>
    <ds:schemaRef ds:uri="27e620d1-be66-46c0-84cd-ffe28ed108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3EA092-4E9D-4F55-8D98-C9FC293300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2020-11-08_Element-pour-BS-17novembre</Template>
  <TotalTime>0</TotalTime>
  <Words>1743</Words>
  <Application>Microsoft Office PowerPoint</Application>
  <PresentationFormat>Affichage à l'écran (4:3)</PresentationFormat>
  <Paragraphs>196</Paragraphs>
  <Slides>14</Slides>
  <Notes>3</Notes>
  <HiddenSlides>6</HiddenSlides>
  <MMClips>0</MMClips>
  <ScaleCrop>false</ScaleCrop>
  <HeadingPairs>
    <vt:vector size="6" baseType="variant">
      <vt:variant>
        <vt:lpstr>Polices utilisées</vt:lpstr>
      </vt:variant>
      <vt:variant>
        <vt:i4>10</vt:i4>
      </vt:variant>
      <vt:variant>
        <vt:lpstr>Thème</vt:lpstr>
      </vt:variant>
      <vt:variant>
        <vt:i4>15</vt:i4>
      </vt:variant>
      <vt:variant>
        <vt:lpstr>Titres des diapositives</vt:lpstr>
      </vt:variant>
      <vt:variant>
        <vt:i4>14</vt:i4>
      </vt:variant>
    </vt:vector>
  </HeadingPairs>
  <TitlesOfParts>
    <vt:vector size="39" baseType="lpstr">
      <vt:lpstr>ＭＳ Ｐゴシック</vt:lpstr>
      <vt:lpstr>Arial</vt:lpstr>
      <vt:lpstr>Calibri</vt:lpstr>
      <vt:lpstr>Calibri Light</vt:lpstr>
      <vt:lpstr>Courier New</vt:lpstr>
      <vt:lpstr>Eurostile</vt:lpstr>
      <vt:lpstr>Helvetica Neue</vt:lpstr>
      <vt:lpstr>Monda</vt:lpstr>
      <vt:lpstr>Open Sans</vt:lpstr>
      <vt:lpstr>Wingdings</vt:lpstr>
      <vt:lpstr>Thème_SCoT</vt:lpstr>
      <vt:lpstr>Modele-présentation-Agence</vt:lpstr>
      <vt:lpstr>Pages courantes</vt:lpstr>
      <vt:lpstr>Intercalaire partie</vt:lpstr>
      <vt:lpstr>1_Modele-présentation-Agence</vt:lpstr>
      <vt:lpstr>1_Pages courantes</vt:lpstr>
      <vt:lpstr>1_Intercalaire partie</vt:lpstr>
      <vt:lpstr>Dernière page</vt:lpstr>
      <vt:lpstr>2_Thème_SCoT</vt:lpstr>
      <vt:lpstr>2_Pages courantes</vt:lpstr>
      <vt:lpstr>3_Pages courantes</vt:lpstr>
      <vt:lpstr>2_Intercalaire partie</vt:lpstr>
      <vt:lpstr>4_Pages courantes</vt:lpstr>
      <vt:lpstr>3_Intercalaire partie</vt:lpstr>
      <vt:lpstr>3_Thème_SCoT</vt:lpstr>
      <vt:lpstr>Bilan du SCoT</vt:lpstr>
      <vt:lpstr>Les principes défendus par les élus en 2012</vt:lpstr>
      <vt:lpstr>« Tourisme » : contenus du SCoT de la Greg </vt:lpstr>
      <vt:lpstr>Orientations pour une stratégie globale et coordonnée</vt:lpstr>
      <vt:lpstr>Eléments saillants du bilan de 2018</vt:lpstr>
      <vt:lpstr>Question évaluative n°1 : Comment évolue l’attractivité de la région grenobloise ? Principaux enseignements du bilan 2023</vt:lpstr>
      <vt:lpstr>Question évaluative n°1 : Comment évolue l’attractivité de la région grenobloise ? Principaux enseignements du bilan 2023</vt:lpstr>
      <vt:lpstr>Evolution de la localisation de l’emploi productif et présentiel</vt:lpstr>
      <vt:lpstr>Offre et activités touristiques</vt:lpstr>
      <vt:lpstr>Les capacités d’accueil touristiques dans le SCoT</vt:lpstr>
      <vt:lpstr>Indice de concentration des locations touristiques meublées</vt:lpstr>
      <vt:lpstr>Confortement des pôles touristiques</vt:lpstr>
      <vt:lpstr>« Tourisme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Alexandre</dc:creator>
  <cp:lastModifiedBy>Nathalie Fumex</cp:lastModifiedBy>
  <cp:revision>2</cp:revision>
  <cp:lastPrinted>2024-03-20T09:59:40Z</cp:lastPrinted>
  <dcterms:created xsi:type="dcterms:W3CDTF">2021-11-15T09:39:57Z</dcterms:created>
  <dcterms:modified xsi:type="dcterms:W3CDTF">2025-02-10T15:27:29Z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0x0101005A606949ABE8534E91BDFD2CCBA9038D</vt:lpwstr>
  </property>
  <property fmtid="{D5CDD505-2E9C-101B-9397-08002B2CF9AE}" pid="3" name="Validé">
    <vt:lpwstr>1</vt:lpwstr>
  </property>
  <property fmtid="{D5CDD505-2E9C-101B-9397-08002B2CF9AE}" pid="4" name="CUSTOM_AUTRESPARTENAIRESINTERESS">
    <vt:lpwstr>5;#Grenoble Alpes Métropole|1e5bbf92-20c8-4d64-8020-36607b767579;#6;#Le Grésivaudan|50cad8f5-0cea-441e-b278-200860a74492;#2;#CAPV|5b2fe059-728e-4361-ba4a-798c519d24e1;#3;#Bièvre Isère Communauté|0ebc01fe-12b3-4368-8332-2eec92628c4e;#1;#CC Bièvre Est|27aa4db3-25df-4c17-9976-fdf0bbd19c1e;#4;#Etat / DDT|43cce202-3bde-480e-bc7b-5120ddfc7feb</vt:lpwstr>
  </property>
  <property fmtid="{D5CDD505-2E9C-101B-9397-08002B2CF9AE}" pid="5" name="CUSTOM_NumAffaire">
    <vt:lpwstr>52;#21043008|bfdfc1c3-ff41-4c23-aeee-03f0b9e7915c</vt:lpwstr>
  </property>
  <property fmtid="{D5CDD505-2E9C-101B-9397-08002B2CF9AE}" pid="6" name="CUSTOM_THEMES">
    <vt:lpwstr>15;#Agriculture / Alimentation|1b33464e-7991-4079-ad61-f89109f69873;#16;#Animation|a8078f8b-e54d-4822-8c22-cf0decae2cc1;#17;#Climat / Energie|a198546d-ad87-40c2-bbaf-43e02a488047;#18;#Commerces|6a98a671-3cb7-4007-9960-ebe5d376ae54;#19;#Communication|a7dcabce-e9e8-4061-a223-ab9b4ea7b4a4;#20;#Economie|5a113c23-13f7-41aa-997d-6da387060cda;#21;#Environnement / Biodiversité|6e3723bd-3cd3-4efc-ab94-73e492a632fc;#22;#Foncier|ebd6608e-8713-4509-9b74-debb7a8e6406;#23;#Habitat|c23ce33b-115a-4d85-afcb-cdca6952cf11;#24;#Mobilité|a892fc95-c240-466e-bdab-88d5594cbec5;#25;#Montagne|e4279b5b-079b-456b-b6a6-3aee1e5a2ac9;#26;#Observation|0e5ce8cc-6b1b-4a6b-bebe-35845bea6059;#27;#Patrimoine|460cb6e7-1b35-4ce7-ac3a-cad6163e03a8;#28;#Paysage|97afb5e7-fb8f-48e5-8c3d-a64e09d6ea87;#29;#Planification|4a83ec03-d4e2-423c-a978-b3efe6fca434;#30;#Prospective|66fcebc9-2625-4074-b3e9-543b844712b8</vt:lpwstr>
  </property>
  <property fmtid="{D5CDD505-2E9C-101B-9397-08002B2CF9AE}" pid="7" name="CUSTOM_NUMAFFHISTO">
    <vt:lpwstr>31;#20043005|21d3f3ab-044b-4a88-bfd7-5229efa14ffc</vt:lpwstr>
  </property>
  <property fmtid="{D5CDD505-2E9C-101B-9397-08002B2CF9AE}" pid="8" name="CUSTOM_COMMANDITAIRES">
    <vt:lpwstr>14;#EP SCoT GReG|8744c20b-e038-4ec9-8294-34874f249e96</vt:lpwstr>
  </property>
  <property fmtid="{D5CDD505-2E9C-101B-9397-08002B2CF9AE}" pid="9" name="CUSTOM_ECHELLETERRITORIALE">
    <vt:lpwstr>32;#Inter EPCI|4f831d74-43b7-4647-b2ef-9a3d1c79752b</vt:lpwstr>
  </property>
  <property fmtid="{D5CDD505-2E9C-101B-9397-08002B2CF9AE}" pid="10" name="CUSTOM_MembresInformes">
    <vt:lpwstr>7;#CC Coeur de Chartreuse|e7505009-dbec-44ad-9f1d-a9c8fc44e38f;#8;#CCMV|f72d93b5-c2ca-423a-828f-f664997e8f1c;#9;#Communes|92d46c63-ccd6-4bc2-8fb2-d53ef9d2f692;#10;#ADEME|04da6847-de02-4523-aa5a-07f5a592caa6;#11;#Département de l'Isère|1f4e27d4-4fc1-45b7-a958-873ef1320c0f;#12;#EPFL D|9fb0fd5b-90d4-458d-9564-961f7e20508c;#13;#EPORA|e6afdeb6-eb5e-430e-8432-addc4fb07944</vt:lpwstr>
  </property>
  <property fmtid="{D5CDD505-2E9C-101B-9397-08002B2CF9AE}" pid="11" name="MediaServiceImageTags">
    <vt:lpwstr/>
  </property>
</Properties>
</file>