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6.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7.xml" ContentType="application/vnd.openxmlformats-officedocument.theme+xml"/>
  <Override PartName="/ppt/slideLayouts/slideLayout41.xml" ContentType="application/vnd.openxmlformats-officedocument.presentationml.slideLayout+xml"/>
  <Override PartName="/ppt/theme/theme8.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9.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10.xml" ContentType="application/vnd.openxmlformats-officedocument.theme+xml"/>
  <Override PartName="/ppt/slideLayouts/slideLayout62.xml" ContentType="application/vnd.openxmlformats-officedocument.presentationml.slideLayout+xml"/>
  <Override PartName="/ppt/theme/theme11.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2.xml" ContentType="application/vnd.openxmlformats-officedocument.theme+xml"/>
  <Override PartName="/ppt/slideLayouts/slideLayout73.xml" ContentType="application/vnd.openxmlformats-officedocument.presentationml.slideLayout+xml"/>
  <Override PartName="/ppt/theme/theme13.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8" r:id="rId4"/>
    <p:sldMasterId id="2147483740" r:id="rId5"/>
    <p:sldMasterId id="2147483743" r:id="rId6"/>
    <p:sldMasterId id="2147483754" r:id="rId7"/>
    <p:sldMasterId id="2147483763" r:id="rId8"/>
    <p:sldMasterId id="2147483767" r:id="rId9"/>
    <p:sldMasterId id="2147483780" r:id="rId10"/>
    <p:sldMasterId id="2147483784" r:id="rId11"/>
    <p:sldMasterId id="2147483805" r:id="rId12"/>
    <p:sldMasterId id="2147483816" r:id="rId13"/>
    <p:sldMasterId id="2147483827" r:id="rId14"/>
    <p:sldMasterId id="2147483906" r:id="rId15"/>
    <p:sldMasterId id="2147483917" r:id="rId16"/>
    <p:sldMasterId id="2147483927" r:id="rId17"/>
  </p:sldMasterIdLst>
  <p:notesMasterIdLst>
    <p:notesMasterId r:id="rId38"/>
  </p:notesMasterIdLst>
  <p:handoutMasterIdLst>
    <p:handoutMasterId r:id="rId39"/>
  </p:handoutMasterIdLst>
  <p:sldIdLst>
    <p:sldId id="294" r:id="rId18"/>
    <p:sldId id="2537" r:id="rId19"/>
    <p:sldId id="2544" r:id="rId20"/>
    <p:sldId id="2483" r:id="rId21"/>
    <p:sldId id="2436" r:id="rId22"/>
    <p:sldId id="2497" r:id="rId23"/>
    <p:sldId id="2407" r:id="rId24"/>
    <p:sldId id="2459" r:id="rId25"/>
    <p:sldId id="2484" r:id="rId26"/>
    <p:sldId id="2489" r:id="rId27"/>
    <p:sldId id="2509" r:id="rId28"/>
    <p:sldId id="298" r:id="rId29"/>
    <p:sldId id="2493" r:id="rId30"/>
    <p:sldId id="2547" r:id="rId31"/>
    <p:sldId id="2492" r:id="rId32"/>
    <p:sldId id="2494" r:id="rId33"/>
    <p:sldId id="2548" r:id="rId34"/>
    <p:sldId id="2549" r:id="rId35"/>
    <p:sldId id="2495" r:id="rId36"/>
    <p:sldId id="311" r:id="rId37"/>
  </p:sldIdLst>
  <p:sldSz cx="9144000" cy="6858000" type="screen4x3"/>
  <p:notesSz cx="6792913" cy="992505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5F70704-9019-A523-4F48-9B8B5A4A0AAF}" name="Cécile Benech" initials="CB" userId="S::cecile.benech@scot-region-grenoble.org::e02ccdc7-44ae-4753-b918-04a41d639423" providerId="AD"/>
  <p188:author id="{9E9FC935-FFB6-D59F-449D-829C3ED72DC1}" name="Adèle BARILLON" initials="AB" userId="S::adele.barillon@scot-region-grenoble.org::5bcf54cd-8969-4cf0-956a-82dd09fc559e" providerId="AD"/>
  <p188:author id="{4B4E964C-47F5-9AFD-E64D-A6BD4293BCB0}" name="Mathieu PERRIN" initials="MP" userId="S::mathieu.perrin@scot-region-grenoble.org::1753dd1e-1482-43d6-a0bf-eb055e0315ff" providerId="AD"/>
  <p188:author id="{5BFB3A67-194F-FA68-2F80-53D81DFA207F}" name="Benoit Parent" initials="BP" userId="S::benoit.parent@scot-region-grenoble.org::798d61f1-35e4-4a90-97a7-3a9f706976db" providerId="AD"/>
  <p188:author id="{7068A0B1-87AF-7520-A5C0-1F7076F318D2}" name="Lucas Jouny" initials="LJ" userId="S::lucas.jouny@aurg.asso.fr::cbdef939-48c9-4e77-bf47-38506c26477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351E"/>
    <a:srgbClr val="FFFFFF"/>
    <a:srgbClr val="DAE3F3"/>
    <a:srgbClr val="475DA4"/>
    <a:srgbClr val="616161"/>
    <a:srgbClr val="CCECFF"/>
    <a:srgbClr val="961B2E"/>
    <a:srgbClr val="FF33CC"/>
    <a:srgbClr val="F2F2F2"/>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42CB8A-0C43-4AEC-9112-FD79F0F69FB2}" v="5" dt="2024-03-14T22:15:14.624"/>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6" d="100"/>
          <a:sy n="116" d="100"/>
        </p:scale>
        <p:origin x="1786" y="77"/>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handoutMaster" Target="handoutMasters/handoutMaster1.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10" Type="http://schemas.openxmlformats.org/officeDocument/2006/relationships/slideMaster" Target="slideMasters/slideMaster7.xml"/><Relationship Id="rId19" Type="http://schemas.openxmlformats.org/officeDocument/2006/relationships/slide" Target="slides/slide2.xml"/><Relationship Id="rId31" Type="http://schemas.openxmlformats.org/officeDocument/2006/relationships/slide" Target="slides/slide14.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notesMaster" Target="notesMasters/notesMaster1.xml"/><Relationship Id="rId20" Type="http://schemas.openxmlformats.org/officeDocument/2006/relationships/slide" Target="slides/slide3.xml"/><Relationship Id="rId4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BC6F0B7E-60B3-4CBB-9A9E-B433AE22C231}"/>
              </a:ext>
            </a:extLst>
          </p:cNvPr>
          <p:cNvSpPr>
            <a:spLocks noGrp="1"/>
          </p:cNvSpPr>
          <p:nvPr>
            <p:ph type="hdr" sz="quarter"/>
          </p:nvPr>
        </p:nvSpPr>
        <p:spPr>
          <a:xfrm>
            <a:off x="4" y="0"/>
            <a:ext cx="2943595" cy="497976"/>
          </a:xfrm>
          <a:prstGeom prst="rect">
            <a:avLst/>
          </a:prstGeom>
        </p:spPr>
        <p:txBody>
          <a:bodyPr vert="horz" lIns="91383" tIns="45694" rIns="91383" bIns="45694"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FEE6961B-68B0-41FF-86D1-E2AF42A0B012}"/>
              </a:ext>
            </a:extLst>
          </p:cNvPr>
          <p:cNvSpPr>
            <a:spLocks noGrp="1"/>
          </p:cNvSpPr>
          <p:nvPr>
            <p:ph type="dt" sz="quarter" idx="1"/>
          </p:nvPr>
        </p:nvSpPr>
        <p:spPr>
          <a:xfrm>
            <a:off x="3847749" y="0"/>
            <a:ext cx="2943595" cy="497976"/>
          </a:xfrm>
          <a:prstGeom prst="rect">
            <a:avLst/>
          </a:prstGeom>
        </p:spPr>
        <p:txBody>
          <a:bodyPr vert="horz" lIns="91383" tIns="45694" rIns="91383" bIns="45694" rtlCol="0"/>
          <a:lstStyle>
            <a:lvl1pPr algn="r">
              <a:defRPr sz="1200"/>
            </a:lvl1pPr>
          </a:lstStyle>
          <a:p>
            <a:fld id="{E3C6F852-32C7-4C2C-B221-FFD702FA270C}" type="datetimeFigureOut">
              <a:rPr lang="fr-FR" smtClean="0"/>
              <a:t>10/02/2025</a:t>
            </a:fld>
            <a:endParaRPr lang="fr-FR"/>
          </a:p>
        </p:txBody>
      </p:sp>
      <p:sp>
        <p:nvSpPr>
          <p:cNvPr id="4" name="Espace réservé du pied de page 3">
            <a:extLst>
              <a:ext uri="{FF2B5EF4-FFF2-40B4-BE49-F238E27FC236}">
                <a16:creationId xmlns:a16="http://schemas.microsoft.com/office/drawing/2014/main" id="{1D8F5175-570F-4F8B-A750-6AF512D48781}"/>
              </a:ext>
            </a:extLst>
          </p:cNvPr>
          <p:cNvSpPr>
            <a:spLocks noGrp="1"/>
          </p:cNvSpPr>
          <p:nvPr>
            <p:ph type="ftr" sz="quarter" idx="2"/>
          </p:nvPr>
        </p:nvSpPr>
        <p:spPr>
          <a:xfrm>
            <a:off x="4" y="9427078"/>
            <a:ext cx="2943595" cy="497975"/>
          </a:xfrm>
          <a:prstGeom prst="rect">
            <a:avLst/>
          </a:prstGeom>
        </p:spPr>
        <p:txBody>
          <a:bodyPr vert="horz" lIns="91383" tIns="45694" rIns="91383" bIns="45694"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280A4292-DA0D-4F7B-9925-810C382D833F}"/>
              </a:ext>
            </a:extLst>
          </p:cNvPr>
          <p:cNvSpPr>
            <a:spLocks noGrp="1"/>
          </p:cNvSpPr>
          <p:nvPr>
            <p:ph type="sldNum" sz="quarter" idx="3"/>
          </p:nvPr>
        </p:nvSpPr>
        <p:spPr>
          <a:xfrm>
            <a:off x="3847749" y="9427078"/>
            <a:ext cx="2943595" cy="497975"/>
          </a:xfrm>
          <a:prstGeom prst="rect">
            <a:avLst/>
          </a:prstGeom>
        </p:spPr>
        <p:txBody>
          <a:bodyPr vert="horz" lIns="91383" tIns="45694" rIns="91383" bIns="45694" rtlCol="0" anchor="b"/>
          <a:lstStyle>
            <a:lvl1pPr algn="r">
              <a:defRPr sz="1200"/>
            </a:lvl1pPr>
          </a:lstStyle>
          <a:p>
            <a:fld id="{31FB49AC-2A60-4D1B-A667-DA6FB1C74508}" type="slidenum">
              <a:rPr lang="fr-FR" smtClean="0"/>
              <a:t>‹N°›</a:t>
            </a:fld>
            <a:endParaRPr lang="fr-FR"/>
          </a:p>
        </p:txBody>
      </p:sp>
    </p:spTree>
    <p:extLst>
      <p:ext uri="{BB962C8B-B14F-4D97-AF65-F5344CB8AC3E}">
        <p14:creationId xmlns:p14="http://schemas.microsoft.com/office/powerpoint/2010/main" val="27841744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4" y="0"/>
            <a:ext cx="2943595" cy="497976"/>
          </a:xfrm>
          <a:prstGeom prst="rect">
            <a:avLst/>
          </a:prstGeom>
        </p:spPr>
        <p:txBody>
          <a:bodyPr vert="horz" lIns="91383" tIns="45694" rIns="91383" bIns="45694" rtlCol="0"/>
          <a:lstStyle>
            <a:lvl1pPr algn="l">
              <a:defRPr sz="1200"/>
            </a:lvl1pPr>
          </a:lstStyle>
          <a:p>
            <a:endParaRPr lang="fr-FR"/>
          </a:p>
        </p:txBody>
      </p:sp>
      <p:sp>
        <p:nvSpPr>
          <p:cNvPr id="3" name="Espace réservé de la date 2"/>
          <p:cNvSpPr>
            <a:spLocks noGrp="1"/>
          </p:cNvSpPr>
          <p:nvPr>
            <p:ph type="dt" idx="1"/>
          </p:nvPr>
        </p:nvSpPr>
        <p:spPr>
          <a:xfrm>
            <a:off x="3847749" y="0"/>
            <a:ext cx="2943595" cy="497976"/>
          </a:xfrm>
          <a:prstGeom prst="rect">
            <a:avLst/>
          </a:prstGeom>
        </p:spPr>
        <p:txBody>
          <a:bodyPr vert="horz" lIns="91383" tIns="45694" rIns="91383" bIns="45694" rtlCol="0"/>
          <a:lstStyle>
            <a:lvl1pPr algn="r">
              <a:defRPr sz="1200"/>
            </a:lvl1pPr>
          </a:lstStyle>
          <a:p>
            <a:fld id="{35263EF2-360A-4556-B4B1-B0180170ECA6}" type="datetimeFigureOut">
              <a:rPr lang="fr-FR" smtClean="0"/>
              <a:t>10/02/2025</a:t>
            </a:fld>
            <a:endParaRPr lang="fr-FR"/>
          </a:p>
        </p:txBody>
      </p:sp>
      <p:sp>
        <p:nvSpPr>
          <p:cNvPr id="4" name="Espace réservé de l'image des diapositives 3"/>
          <p:cNvSpPr>
            <a:spLocks noGrp="1" noRot="1" noChangeAspect="1"/>
          </p:cNvSpPr>
          <p:nvPr>
            <p:ph type="sldImg" idx="2"/>
          </p:nvPr>
        </p:nvSpPr>
        <p:spPr>
          <a:xfrm>
            <a:off x="1163638" y="1241425"/>
            <a:ext cx="4465637" cy="3349625"/>
          </a:xfrm>
          <a:prstGeom prst="rect">
            <a:avLst/>
          </a:prstGeom>
          <a:noFill/>
          <a:ln w="12700">
            <a:solidFill>
              <a:prstClr val="black"/>
            </a:solidFill>
          </a:ln>
        </p:spPr>
        <p:txBody>
          <a:bodyPr vert="horz" lIns="91383" tIns="45694" rIns="91383" bIns="45694" rtlCol="0" anchor="ctr"/>
          <a:lstStyle/>
          <a:p>
            <a:endParaRPr lang="fr-FR"/>
          </a:p>
        </p:txBody>
      </p:sp>
      <p:sp>
        <p:nvSpPr>
          <p:cNvPr id="5" name="Espace réservé des notes 4"/>
          <p:cNvSpPr>
            <a:spLocks noGrp="1"/>
          </p:cNvSpPr>
          <p:nvPr>
            <p:ph type="body" sz="quarter" idx="3"/>
          </p:nvPr>
        </p:nvSpPr>
        <p:spPr>
          <a:xfrm>
            <a:off x="679292" y="4776433"/>
            <a:ext cx="5434330" cy="3907989"/>
          </a:xfrm>
          <a:prstGeom prst="rect">
            <a:avLst/>
          </a:prstGeom>
        </p:spPr>
        <p:txBody>
          <a:bodyPr vert="horz" lIns="91383" tIns="45694" rIns="91383" bIns="45694"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4" y="9427078"/>
            <a:ext cx="2943595" cy="497975"/>
          </a:xfrm>
          <a:prstGeom prst="rect">
            <a:avLst/>
          </a:prstGeom>
        </p:spPr>
        <p:txBody>
          <a:bodyPr vert="horz" lIns="91383" tIns="45694" rIns="91383" bIns="45694"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47749" y="9427078"/>
            <a:ext cx="2943595" cy="497975"/>
          </a:xfrm>
          <a:prstGeom prst="rect">
            <a:avLst/>
          </a:prstGeom>
        </p:spPr>
        <p:txBody>
          <a:bodyPr vert="horz" lIns="91383" tIns="45694" rIns="91383" bIns="45694" rtlCol="0" anchor="b"/>
          <a:lstStyle>
            <a:lvl1pPr algn="r">
              <a:defRPr sz="1200"/>
            </a:lvl1pPr>
          </a:lstStyle>
          <a:p>
            <a:fld id="{D8B9A7D5-525A-4193-8209-3B411681BEEA}" type="slidenum">
              <a:rPr lang="fr-FR" smtClean="0"/>
              <a:t>‹N°›</a:t>
            </a:fld>
            <a:endParaRPr lang="fr-FR"/>
          </a:p>
        </p:txBody>
      </p:sp>
    </p:spTree>
    <p:extLst>
      <p:ext uri="{BB962C8B-B14F-4D97-AF65-F5344CB8AC3E}">
        <p14:creationId xmlns:p14="http://schemas.microsoft.com/office/powerpoint/2010/main" val="2454134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9A7D5-525A-4193-8209-3B411681BEE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57732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57DFC6EB-EE19-4C03-AEC1-6CBD65B049DD}"/>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E068EB42-F39B-4F84-AAD3-8F93BC88A16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3A88F61-C144-4467-98C1-CDF66C2F7D2A}"/>
              </a:ext>
            </a:extLst>
          </p:cNvPr>
          <p:cNvSpPr>
            <a:spLocks noGrp="1"/>
          </p:cNvSpPr>
          <p:nvPr>
            <p:ph type="sldNum" sz="quarter" idx="12"/>
          </p:nvPr>
        </p:nvSpPr>
        <p:spPr/>
        <p:txBody>
          <a:bodyPr/>
          <a:lstStyle/>
          <a:p>
            <a:fld id="{4C9DF981-C277-4BD7-B90D-03A39C1D235D}" type="slidenum">
              <a:rPr lang="fr-FR" smtClean="0"/>
              <a:t>‹N°›</a:t>
            </a:fld>
            <a:endParaRPr lang="fr-FR"/>
          </a:p>
        </p:txBody>
      </p:sp>
      <p:grpSp>
        <p:nvGrpSpPr>
          <p:cNvPr id="16" name="Groupe 15">
            <a:extLst>
              <a:ext uri="{FF2B5EF4-FFF2-40B4-BE49-F238E27FC236}">
                <a16:creationId xmlns:a16="http://schemas.microsoft.com/office/drawing/2014/main" id="{19F25521-F62C-4DE7-B7F0-464C3AC4F43B}"/>
              </a:ext>
            </a:extLst>
          </p:cNvPr>
          <p:cNvGrpSpPr/>
          <p:nvPr userDrawn="1"/>
        </p:nvGrpSpPr>
        <p:grpSpPr>
          <a:xfrm>
            <a:off x="-12700" y="-104755"/>
            <a:ext cx="9156700" cy="6962755"/>
            <a:chOff x="-12700" y="-104755"/>
            <a:chExt cx="9156700" cy="6962755"/>
          </a:xfrm>
        </p:grpSpPr>
        <p:grpSp>
          <p:nvGrpSpPr>
            <p:cNvPr id="7" name="Groupe 6">
              <a:extLst>
                <a:ext uri="{FF2B5EF4-FFF2-40B4-BE49-F238E27FC236}">
                  <a16:creationId xmlns:a16="http://schemas.microsoft.com/office/drawing/2014/main" id="{A1390E81-CA55-4DC1-B64B-92844BE76D1E}"/>
                </a:ext>
              </a:extLst>
            </p:cNvPr>
            <p:cNvGrpSpPr/>
            <p:nvPr userDrawn="1"/>
          </p:nvGrpSpPr>
          <p:grpSpPr>
            <a:xfrm>
              <a:off x="-12700" y="-104755"/>
              <a:ext cx="9156700" cy="6962755"/>
              <a:chOff x="16249650" y="8038330"/>
              <a:chExt cx="9156700" cy="6962754"/>
            </a:xfrm>
          </p:grpSpPr>
          <p:grpSp>
            <p:nvGrpSpPr>
              <p:cNvPr id="8" name="Groupe 7">
                <a:extLst>
                  <a:ext uri="{FF2B5EF4-FFF2-40B4-BE49-F238E27FC236}">
                    <a16:creationId xmlns:a16="http://schemas.microsoft.com/office/drawing/2014/main" id="{762E7502-C0A3-4796-8E2B-3061DE3B7C0B}"/>
                  </a:ext>
                </a:extLst>
              </p:cNvPr>
              <p:cNvGrpSpPr/>
              <p:nvPr/>
            </p:nvGrpSpPr>
            <p:grpSpPr>
              <a:xfrm>
                <a:off x="16249650" y="8124903"/>
                <a:ext cx="9156700" cy="6876181"/>
                <a:chOff x="16249650" y="8124903"/>
                <a:chExt cx="9156700" cy="6876181"/>
              </a:xfrm>
            </p:grpSpPr>
            <p:sp>
              <p:nvSpPr>
                <p:cNvPr id="14" name="Google Shape;57;p7">
                  <a:extLst>
                    <a:ext uri="{FF2B5EF4-FFF2-40B4-BE49-F238E27FC236}">
                      <a16:creationId xmlns:a16="http://schemas.microsoft.com/office/drawing/2014/main" id="{7950C217-D423-4AEA-AAED-D2238A861F6C}"/>
                    </a:ext>
                  </a:extLst>
                </p:cNvPr>
                <p:cNvSpPr txBox="1"/>
                <p:nvPr userDrawn="1"/>
              </p:nvSpPr>
              <p:spPr>
                <a:xfrm>
                  <a:off x="16249650" y="12264786"/>
                  <a:ext cx="9156700" cy="45719"/>
                </a:xfrm>
                <a:prstGeom prst="rect">
                  <a:avLst/>
                </a:prstGeom>
                <a:blipFill rotWithShape="1">
                  <a:blip r:embed="rId2">
                    <a:alphaModFix/>
                  </a:blip>
                  <a:stretch>
                    <a:fillRect/>
                  </a:stretch>
                </a:blipFill>
                <a:ln>
                  <a:noFill/>
                </a:ln>
                <a:effectLst>
                  <a:outerShdw blurRad="63500" dist="38100" dir="5400000">
                    <a:srgbClr val="808080">
                      <a:alpha val="39607"/>
                    </a:srgbClr>
                  </a:outerShdw>
                </a:effectLst>
              </p:spPr>
              <p:txBody>
                <a:bodyPr spcFirstLastPara="1" wrap="square" lIns="91425" tIns="45700" rIns="91425" bIns="45700" anchor="ctr" anchorCtr="0">
                  <a:noAutofit/>
                </a:bodyPr>
                <a:lstStyle/>
                <a:p>
                  <a:endParaRPr sz="1600">
                    <a:solidFill>
                      <a:schemeClr val="dk1"/>
                    </a:solidFill>
                    <a:latin typeface="Calibri"/>
                    <a:ea typeface="Calibri"/>
                    <a:cs typeface="Calibri"/>
                    <a:sym typeface="Calibri"/>
                  </a:endParaRPr>
                </a:p>
              </p:txBody>
            </p:sp>
            <p:grpSp>
              <p:nvGrpSpPr>
                <p:cNvPr id="10" name="Groupe 9">
                  <a:extLst>
                    <a:ext uri="{FF2B5EF4-FFF2-40B4-BE49-F238E27FC236}">
                      <a16:creationId xmlns:a16="http://schemas.microsoft.com/office/drawing/2014/main" id="{6CF5578C-717D-4C9B-BD3A-3A0C8010AF36}"/>
                    </a:ext>
                  </a:extLst>
                </p:cNvPr>
                <p:cNvGrpSpPr/>
                <p:nvPr/>
              </p:nvGrpSpPr>
              <p:grpSpPr>
                <a:xfrm>
                  <a:off x="16249650" y="8124903"/>
                  <a:ext cx="9156698" cy="6876181"/>
                  <a:chOff x="16249650" y="8124903"/>
                  <a:chExt cx="9156698" cy="6876181"/>
                </a:xfrm>
              </p:grpSpPr>
              <p:pic>
                <p:nvPicPr>
                  <p:cNvPr id="12" name="Google Shape;54;p7" descr="Capture d’écran 2014-01-15 à 17.28.57.png">
                    <a:extLst>
                      <a:ext uri="{FF2B5EF4-FFF2-40B4-BE49-F238E27FC236}">
                        <a16:creationId xmlns:a16="http://schemas.microsoft.com/office/drawing/2014/main" id="{67C92372-E26B-4B43-895D-E976EBBCBC63}"/>
                      </a:ext>
                    </a:extLst>
                  </p:cNvPr>
                  <p:cNvPicPr preferRelativeResize="0"/>
                  <p:nvPr/>
                </p:nvPicPr>
                <p:blipFill rotWithShape="1">
                  <a:blip r:embed="rId3">
                    <a:alphaModFix/>
                  </a:blip>
                  <a:srcRect/>
                  <a:stretch/>
                </p:blipFill>
                <p:spPr>
                  <a:xfrm>
                    <a:off x="16249650" y="8124903"/>
                    <a:ext cx="9144000" cy="4140200"/>
                  </a:xfrm>
                  <a:prstGeom prst="rect">
                    <a:avLst/>
                  </a:prstGeom>
                  <a:noFill/>
                  <a:ln>
                    <a:noFill/>
                  </a:ln>
                </p:spPr>
              </p:pic>
              <p:sp>
                <p:nvSpPr>
                  <p:cNvPr id="13" name="Google Shape;60;p7">
                    <a:extLst>
                      <a:ext uri="{FF2B5EF4-FFF2-40B4-BE49-F238E27FC236}">
                        <a16:creationId xmlns:a16="http://schemas.microsoft.com/office/drawing/2014/main" id="{6B58A218-63D3-4009-8F5C-07E432D2097F}"/>
                      </a:ext>
                    </a:extLst>
                  </p:cNvPr>
                  <p:cNvSpPr txBox="1"/>
                  <p:nvPr/>
                </p:nvSpPr>
                <p:spPr>
                  <a:xfrm rot="5400000">
                    <a:off x="21616986" y="11211722"/>
                    <a:ext cx="6858000" cy="720724"/>
                  </a:xfrm>
                  <a:prstGeom prst="rect">
                    <a:avLst/>
                  </a:prstGeom>
                  <a:blipFill rotWithShape="1">
                    <a:blip r:embed="rId4">
                      <a:alphaModFix/>
                    </a:blip>
                    <a:stretch>
                      <a:fillRect/>
                    </a:stretch>
                  </a:blipFill>
                  <a:ln>
                    <a:noFill/>
                  </a:ln>
                  <a:effectLst>
                    <a:outerShdw blurRad="63500" dist="38100" dir="2700000">
                      <a:srgbClr val="808080">
                        <a:alpha val="39607"/>
                      </a:srgbClr>
                    </a:outerShdw>
                  </a:effectLst>
                </p:spPr>
                <p:txBody>
                  <a:bodyPr spcFirstLastPara="1" wrap="square" lIns="91425" tIns="45700" rIns="91425" bIns="45700" anchor="ctr" anchorCtr="0">
                    <a:noAutofit/>
                  </a:bodyPr>
                  <a:lstStyle/>
                  <a:p>
                    <a:endParaRPr sz="1600">
                      <a:solidFill>
                        <a:schemeClr val="dk1"/>
                      </a:solidFill>
                      <a:latin typeface="Calibri"/>
                      <a:ea typeface="Calibri"/>
                      <a:cs typeface="Calibri"/>
                      <a:sym typeface="Calibri"/>
                    </a:endParaRPr>
                  </a:p>
                </p:txBody>
              </p:sp>
            </p:grpSp>
          </p:grpSp>
          <p:pic>
            <p:nvPicPr>
              <p:cNvPr id="9" name="Google Shape;61;p7" descr="SCoT_2017detoure.pdf">
                <a:extLst>
                  <a:ext uri="{FF2B5EF4-FFF2-40B4-BE49-F238E27FC236}">
                    <a16:creationId xmlns:a16="http://schemas.microsoft.com/office/drawing/2014/main" id="{89970B7F-EB5C-4C40-B755-571CF3B0536B}"/>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6332596" y="8038330"/>
                <a:ext cx="3174207" cy="976312"/>
              </a:xfrm>
              <a:prstGeom prst="rect">
                <a:avLst/>
              </a:prstGeom>
              <a:noFill/>
              <a:ln>
                <a:noFill/>
              </a:ln>
            </p:spPr>
          </p:pic>
        </p:grpSp>
        <p:cxnSp>
          <p:nvCxnSpPr>
            <p:cNvPr id="15" name="Google Shape;59;p7">
              <a:extLst>
                <a:ext uri="{FF2B5EF4-FFF2-40B4-BE49-F238E27FC236}">
                  <a16:creationId xmlns:a16="http://schemas.microsoft.com/office/drawing/2014/main" id="{024A335F-2AEC-44A8-B8A9-9B44E3DC684D}"/>
                </a:ext>
              </a:extLst>
            </p:cNvPr>
            <p:cNvCxnSpPr/>
            <p:nvPr userDrawn="1"/>
          </p:nvCxnSpPr>
          <p:spPr>
            <a:xfrm>
              <a:off x="8001000" y="1473201"/>
              <a:ext cx="0" cy="2128837"/>
            </a:xfrm>
            <a:prstGeom prst="straightConnector1">
              <a:avLst/>
            </a:prstGeom>
            <a:noFill/>
            <a:ln w="19050" cap="flat" cmpd="sng">
              <a:solidFill>
                <a:srgbClr val="F2F2F2"/>
              </a:solidFill>
              <a:prstDash val="solid"/>
              <a:miter lim="800000"/>
              <a:headEnd type="none" w="med" len="med"/>
              <a:tailEnd type="none" w="med" len="med"/>
            </a:ln>
            <a:effectLst>
              <a:outerShdw blurRad="63500" dist="20000" dir="5400000">
                <a:srgbClr val="808080">
                  <a:alpha val="37647"/>
                </a:srgbClr>
              </a:outerShdw>
            </a:effectLst>
          </p:spPr>
        </p:cxnSp>
      </p:grpSp>
      <p:sp>
        <p:nvSpPr>
          <p:cNvPr id="2" name="Titre 1">
            <a:extLst>
              <a:ext uri="{FF2B5EF4-FFF2-40B4-BE49-F238E27FC236}">
                <a16:creationId xmlns:a16="http://schemas.microsoft.com/office/drawing/2014/main" id="{4EF31FD3-C6D4-4DEE-AC85-C44BA1AC98DC}"/>
              </a:ext>
            </a:extLst>
          </p:cNvPr>
          <p:cNvSpPr>
            <a:spLocks noGrp="1"/>
          </p:cNvSpPr>
          <p:nvPr>
            <p:ph type="ctrTitle"/>
          </p:nvPr>
        </p:nvSpPr>
        <p:spPr>
          <a:xfrm>
            <a:off x="1149351" y="1474269"/>
            <a:ext cx="6858000" cy="1236503"/>
          </a:xfrm>
        </p:spPr>
        <p:txBody>
          <a:bodyPr anchor="b"/>
          <a:lstStyle>
            <a:lvl1pPr algn="r">
              <a:defRPr sz="3600">
                <a:solidFill>
                  <a:schemeClr val="bg1"/>
                </a:solidFill>
                <a:latin typeface="+mn-lt"/>
              </a:defRPr>
            </a:lvl1pPr>
          </a:lstStyle>
          <a:p>
            <a:r>
              <a:rPr lang="fr-FR"/>
              <a:t>Modifiez le style du titre</a:t>
            </a:r>
          </a:p>
        </p:txBody>
      </p:sp>
      <p:sp>
        <p:nvSpPr>
          <p:cNvPr id="17" name="Espace réservé du contenu 16">
            <a:extLst>
              <a:ext uri="{FF2B5EF4-FFF2-40B4-BE49-F238E27FC236}">
                <a16:creationId xmlns:a16="http://schemas.microsoft.com/office/drawing/2014/main" id="{5EB4F02C-1966-4817-BFB5-350276EB1835}"/>
              </a:ext>
            </a:extLst>
          </p:cNvPr>
          <p:cNvSpPr>
            <a:spLocks noGrp="1"/>
          </p:cNvSpPr>
          <p:nvPr>
            <p:ph sz="quarter" idx="13"/>
          </p:nvPr>
        </p:nvSpPr>
        <p:spPr>
          <a:xfrm>
            <a:off x="2133601" y="4287232"/>
            <a:ext cx="6234112" cy="1932594"/>
          </a:xfrm>
        </p:spPr>
        <p:txBody>
          <a:bodyPr/>
          <a:lstStyle>
            <a:lvl1pPr marL="0" indent="0" algn="r">
              <a:buFontTx/>
              <a:buNone/>
              <a:defRPr b="1" u="sng"/>
            </a:lvl1pPr>
            <a:lvl2pPr algn="r">
              <a:defRPr/>
            </a:lvl2pPr>
            <a:lvl3pPr algn="r">
              <a:defRPr/>
            </a:lvl3pPr>
            <a:lvl4pPr algn="r">
              <a:defRPr/>
            </a:lvl4pPr>
            <a:lvl5pPr algn="r">
              <a:defRPr/>
            </a:lvl5pPr>
          </a:lstStyle>
          <a:p>
            <a:pPr lvl="0"/>
            <a:r>
              <a:rPr lang="fr-FR"/>
              <a:t>Cliquez pour modifier les styles du texte du masque</a:t>
            </a:r>
          </a:p>
          <a:p>
            <a:pPr lvl="1"/>
            <a:r>
              <a:rPr lang="fr-FR"/>
              <a:t>Deuxième niveau</a:t>
            </a:r>
          </a:p>
        </p:txBody>
      </p:sp>
      <p:sp>
        <p:nvSpPr>
          <p:cNvPr id="25" name="Espace réservé du contenu 24">
            <a:extLst>
              <a:ext uri="{FF2B5EF4-FFF2-40B4-BE49-F238E27FC236}">
                <a16:creationId xmlns:a16="http://schemas.microsoft.com/office/drawing/2014/main" id="{F80CDD9D-63D8-4C15-917C-B49590E8B110}"/>
              </a:ext>
            </a:extLst>
          </p:cNvPr>
          <p:cNvSpPr>
            <a:spLocks noGrp="1"/>
          </p:cNvSpPr>
          <p:nvPr>
            <p:ph sz="quarter" idx="14" hasCustomPrompt="1"/>
          </p:nvPr>
        </p:nvSpPr>
        <p:spPr>
          <a:xfrm>
            <a:off x="5184776" y="2830584"/>
            <a:ext cx="2822575" cy="746417"/>
          </a:xfrm>
        </p:spPr>
        <p:txBody>
          <a:bodyPr/>
          <a:lstStyle>
            <a:lvl1pPr marL="0" indent="0" algn="r">
              <a:buNone/>
              <a:defRPr>
                <a:solidFill>
                  <a:schemeClr val="bg1"/>
                </a:solidFill>
              </a:defRPr>
            </a:lvl1pPr>
          </a:lstStyle>
          <a:p>
            <a:pPr lvl="0"/>
            <a:r>
              <a:rPr lang="fr-FR"/>
              <a:t>Date </a:t>
            </a:r>
          </a:p>
          <a:p>
            <a:pPr lvl="0"/>
            <a:r>
              <a:rPr lang="fr-FR"/>
              <a:t>Lieu</a:t>
            </a:r>
          </a:p>
        </p:txBody>
      </p:sp>
    </p:spTree>
    <p:extLst>
      <p:ext uri="{BB962C8B-B14F-4D97-AF65-F5344CB8AC3E}">
        <p14:creationId xmlns:p14="http://schemas.microsoft.com/office/powerpoint/2010/main" val="2682375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7" name="Titre 1"/>
          <p:cNvSpPr>
            <a:spLocks noGrp="1"/>
          </p:cNvSpPr>
          <p:nvPr>
            <p:ph type="ctrTitle" hasCustomPrompt="1"/>
          </p:nvPr>
        </p:nvSpPr>
        <p:spPr>
          <a:xfrm>
            <a:off x="1437256" y="2492896"/>
            <a:ext cx="7455224" cy="1152128"/>
          </a:xfrm>
          <a:prstGeom prst="rect">
            <a:avLst/>
          </a:prstGeom>
        </p:spPr>
        <p:txBody>
          <a:bodyPr anchor="ctr"/>
          <a:lstStyle>
            <a:lvl1pPr algn="l" defTabSz="914400" rtl="0" eaLnBrk="1" fontAlgn="auto" latinLnBrk="0" hangingPunct="1">
              <a:spcBef>
                <a:spcPct val="0"/>
              </a:spcBef>
              <a:spcAft>
                <a:spcPts val="0"/>
              </a:spcAft>
              <a:buNone/>
              <a:defRPr lang="fr-FR" sz="5500" b="1" i="0" kern="1200" cap="all"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Titre</a:t>
            </a:r>
          </a:p>
        </p:txBody>
      </p:sp>
      <p:sp>
        <p:nvSpPr>
          <p:cNvPr id="5" name="Espace réservé du texte 1"/>
          <p:cNvSpPr>
            <a:spLocks noGrp="1"/>
          </p:cNvSpPr>
          <p:nvPr>
            <p:ph type="body" sz="quarter" idx="14" hasCustomPrompt="1"/>
          </p:nvPr>
        </p:nvSpPr>
        <p:spPr>
          <a:xfrm>
            <a:off x="1437257" y="4466539"/>
            <a:ext cx="7455223" cy="690653"/>
          </a:xfrm>
          <a:prstGeom prst="rect">
            <a:avLst/>
          </a:prstGeom>
        </p:spPr>
        <p:txBody>
          <a:bodyPr/>
          <a:lstStyle>
            <a:lvl1pPr marL="0" indent="0" algn="l" defTabSz="914400" rtl="0" eaLnBrk="1" fontAlgn="auto" latinLnBrk="0" hangingPunct="1">
              <a:spcBef>
                <a:spcPct val="0"/>
              </a:spcBef>
              <a:spcAft>
                <a:spcPts val="0"/>
              </a:spcAft>
              <a:buNone/>
              <a:defRPr lang="fr-FR" sz="1600" b="1" i="0" kern="1200" cap="none" baseline="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Sous-titre</a:t>
            </a:r>
          </a:p>
        </p:txBody>
      </p:sp>
      <p:sp>
        <p:nvSpPr>
          <p:cNvPr id="9" name="Espace réservé du texte 8"/>
          <p:cNvSpPr>
            <a:spLocks noGrp="1"/>
          </p:cNvSpPr>
          <p:nvPr>
            <p:ph type="body" sz="quarter" idx="15" hasCustomPrompt="1"/>
          </p:nvPr>
        </p:nvSpPr>
        <p:spPr>
          <a:xfrm>
            <a:off x="7578448" y="5785555"/>
            <a:ext cx="1355229" cy="309322"/>
          </a:xfrm>
          <a:prstGeom prst="rect">
            <a:avLst/>
          </a:prstGeom>
        </p:spPr>
        <p:txBody>
          <a:bodyPr anchor="ctr"/>
          <a:lstStyle>
            <a:lvl1pPr marL="0" indent="0" algn="r" defTabSz="914400" rtl="0" eaLnBrk="1" fontAlgn="auto" latinLnBrk="0" hangingPunct="1">
              <a:spcBef>
                <a:spcPct val="0"/>
              </a:spcBef>
              <a:spcAft>
                <a:spcPts val="0"/>
              </a:spcAft>
              <a:buNone/>
              <a:defRPr lang="fr-FR" sz="900" b="1" i="0" kern="1200" cap="all" baseline="0" smtClean="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r" defTabSz="914400" rtl="0" eaLnBrk="1" fontAlgn="auto" latinLnBrk="0" hangingPunct="1">
              <a:spcBef>
                <a:spcPct val="0"/>
              </a:spcBef>
              <a:spcAft>
                <a:spcPts val="0"/>
              </a:spcAft>
              <a:buNone/>
              <a:defRPr lang="fr-FR" sz="900" b="1" i="0" kern="1200" cap="all" baseline="0" smtClean="0">
                <a:solidFill>
                  <a:schemeClr val="accent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r" defTabSz="914400" rtl="0" eaLnBrk="1" fontAlgn="auto" latinLnBrk="0" hangingPunct="1">
              <a:spcBef>
                <a:spcPct val="0"/>
              </a:spcBef>
              <a:spcAft>
                <a:spcPts val="0"/>
              </a:spcAft>
              <a:buNone/>
              <a:defRPr lang="fr-FR" sz="900" b="1" i="0" kern="1200" cap="all" baseline="0" smtClean="0">
                <a:solidFill>
                  <a:schemeClr val="accent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r" defTabSz="914400" rtl="0" eaLnBrk="1" fontAlgn="auto" latinLnBrk="0" hangingPunct="1">
              <a:spcBef>
                <a:spcPct val="0"/>
              </a:spcBef>
              <a:spcAft>
                <a:spcPts val="0"/>
              </a:spcAft>
              <a:buNone/>
              <a:defRPr lang="fr-FR" sz="900" b="1" i="0" kern="1200" cap="all" baseline="0" smtClean="0">
                <a:solidFill>
                  <a:schemeClr val="accent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r" defTabSz="914400" rtl="0" eaLnBrk="1" fontAlgn="auto" latinLnBrk="0" hangingPunct="1">
              <a:spcBef>
                <a:spcPct val="0"/>
              </a:spcBef>
              <a:spcAft>
                <a:spcPts val="0"/>
              </a:spcAft>
              <a:buNone/>
              <a:defRPr lang="fr-FR" sz="900" b="1" i="0" kern="1200" cap="all"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fr-FR" err="1"/>
              <a:t>dATE</a:t>
            </a:r>
            <a:endParaRPr lang="fr-FR"/>
          </a:p>
        </p:txBody>
      </p:sp>
      <p:sp>
        <p:nvSpPr>
          <p:cNvPr id="14" name="Espace réservé du texte 13"/>
          <p:cNvSpPr>
            <a:spLocks noGrp="1"/>
          </p:cNvSpPr>
          <p:nvPr>
            <p:ph type="body" sz="quarter" idx="16" hasCustomPrompt="1"/>
          </p:nvPr>
        </p:nvSpPr>
        <p:spPr>
          <a:xfrm>
            <a:off x="3545999" y="6190238"/>
            <a:ext cx="5346481" cy="261610"/>
          </a:xfrm>
          <a:prstGeom prst="rect">
            <a:avLst/>
          </a:prstGeom>
        </p:spPr>
        <p:txBody>
          <a:bodyPr anchor="ctr"/>
          <a:lstStyle>
            <a:lvl1pPr marL="0" indent="0" algn="l" rtl="0" eaLnBrk="0" fontAlgn="base" hangingPunct="0">
              <a:spcBef>
                <a:spcPct val="0"/>
              </a:spcBef>
              <a:spcAft>
                <a:spcPct val="0"/>
              </a:spcAft>
              <a:buNone/>
              <a:defRPr lang="fr-FR" sz="1100" b="1" kern="1200" baseline="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spcBef>
                <a:spcPct val="0"/>
              </a:spcBef>
              <a:spcAft>
                <a:spcPct val="0"/>
              </a:spcAft>
              <a:defRPr lang="fr-FR" sz="1100" b="1"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lgn="l" rtl="0" eaLnBrk="0" fontAlgn="base" hangingPunct="0">
              <a:spcBef>
                <a:spcPct val="0"/>
              </a:spcBef>
              <a:spcAft>
                <a:spcPct val="0"/>
              </a:spcAft>
              <a:defRPr lang="fr-FR" sz="1100" b="1"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algn="l" rtl="0" eaLnBrk="0" fontAlgn="base" hangingPunct="0">
              <a:spcBef>
                <a:spcPct val="0"/>
              </a:spcBef>
              <a:spcAft>
                <a:spcPct val="0"/>
              </a:spcAft>
              <a:defRPr lang="fr-FR" sz="1100" b="1"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algn="l" rtl="0" eaLnBrk="0" fontAlgn="base" hangingPunct="0">
              <a:spcBef>
                <a:spcPct val="0"/>
              </a:spcBef>
              <a:spcAft>
                <a:spcPct val="0"/>
              </a:spcAft>
              <a:defRPr lang="fr-FR" sz="11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fr-FR"/>
              <a:t>Version</a:t>
            </a:r>
          </a:p>
        </p:txBody>
      </p:sp>
    </p:spTree>
    <p:extLst>
      <p:ext uri="{BB962C8B-B14F-4D97-AF65-F5344CB8AC3E}">
        <p14:creationId xmlns:p14="http://schemas.microsoft.com/office/powerpoint/2010/main" val="242305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apositive de titre avec photo">
    <p:spTree>
      <p:nvGrpSpPr>
        <p:cNvPr id="1" name=""/>
        <p:cNvGrpSpPr/>
        <p:nvPr/>
      </p:nvGrpSpPr>
      <p:grpSpPr>
        <a:xfrm>
          <a:off x="0" y="0"/>
          <a:ext cx="0" cy="0"/>
          <a:chOff x="0" y="0"/>
          <a:chExt cx="0" cy="0"/>
        </a:xfrm>
      </p:grpSpPr>
      <p:sp>
        <p:nvSpPr>
          <p:cNvPr id="7" name="Titre 1"/>
          <p:cNvSpPr>
            <a:spLocks noGrp="1"/>
          </p:cNvSpPr>
          <p:nvPr>
            <p:ph type="ctrTitle" hasCustomPrompt="1"/>
          </p:nvPr>
        </p:nvSpPr>
        <p:spPr>
          <a:xfrm>
            <a:off x="3492000" y="2808000"/>
            <a:ext cx="5366992" cy="1152128"/>
          </a:xfrm>
          <a:prstGeom prst="rect">
            <a:avLst/>
          </a:prstGeom>
        </p:spPr>
        <p:txBody>
          <a:bodyPr anchor="ctr"/>
          <a:lstStyle>
            <a:lvl1pPr algn="l" defTabSz="914400" rtl="0" eaLnBrk="1" fontAlgn="auto" latinLnBrk="0" hangingPunct="1">
              <a:spcBef>
                <a:spcPct val="0"/>
              </a:spcBef>
              <a:spcAft>
                <a:spcPts val="0"/>
              </a:spcAft>
              <a:buNone/>
              <a:defRPr lang="fr-FR" sz="4700" b="1" i="0" kern="1200" cap="all"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Titre</a:t>
            </a:r>
          </a:p>
        </p:txBody>
      </p:sp>
      <p:sp>
        <p:nvSpPr>
          <p:cNvPr id="5" name="Espace réservé du texte 1"/>
          <p:cNvSpPr>
            <a:spLocks noGrp="1"/>
          </p:cNvSpPr>
          <p:nvPr>
            <p:ph type="body" sz="quarter" idx="14" hasCustomPrompt="1"/>
          </p:nvPr>
        </p:nvSpPr>
        <p:spPr>
          <a:xfrm>
            <a:off x="3492001" y="4610555"/>
            <a:ext cx="5400480" cy="690653"/>
          </a:xfrm>
          <a:prstGeom prst="rect">
            <a:avLst/>
          </a:prstGeom>
        </p:spPr>
        <p:txBody>
          <a:bodyPr/>
          <a:lstStyle>
            <a:lvl1pPr marL="0" indent="0" algn="l" defTabSz="914400" rtl="0" eaLnBrk="1" fontAlgn="auto" latinLnBrk="0" hangingPunct="1">
              <a:spcBef>
                <a:spcPct val="0"/>
              </a:spcBef>
              <a:spcAft>
                <a:spcPts val="0"/>
              </a:spcAft>
              <a:buNone/>
              <a:defRPr lang="fr-FR" sz="1400" b="1" i="0" kern="1200" cap="none" baseline="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Sous-titre</a:t>
            </a:r>
          </a:p>
        </p:txBody>
      </p:sp>
      <p:sp>
        <p:nvSpPr>
          <p:cNvPr id="9" name="Espace réservé du texte 8"/>
          <p:cNvSpPr>
            <a:spLocks noGrp="1"/>
          </p:cNvSpPr>
          <p:nvPr>
            <p:ph type="body" sz="quarter" idx="15" hasCustomPrompt="1"/>
          </p:nvPr>
        </p:nvSpPr>
        <p:spPr>
          <a:xfrm>
            <a:off x="7578448" y="5785555"/>
            <a:ext cx="1355229" cy="309322"/>
          </a:xfrm>
          <a:prstGeom prst="rect">
            <a:avLst/>
          </a:prstGeom>
        </p:spPr>
        <p:txBody>
          <a:bodyPr anchor="ctr"/>
          <a:lstStyle>
            <a:lvl1pPr marL="0" indent="0" algn="r" defTabSz="914400" rtl="0" eaLnBrk="1" fontAlgn="auto" latinLnBrk="0" hangingPunct="1">
              <a:spcBef>
                <a:spcPct val="0"/>
              </a:spcBef>
              <a:spcAft>
                <a:spcPts val="0"/>
              </a:spcAft>
              <a:buNone/>
              <a:defRPr lang="fr-FR" sz="900" b="1" i="0" kern="1200" cap="all" baseline="0" smtClean="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r" defTabSz="914400" rtl="0" eaLnBrk="1" fontAlgn="auto" latinLnBrk="0" hangingPunct="1">
              <a:spcBef>
                <a:spcPct val="0"/>
              </a:spcBef>
              <a:spcAft>
                <a:spcPts val="0"/>
              </a:spcAft>
              <a:buNone/>
              <a:defRPr lang="fr-FR" sz="900" b="1" i="0" kern="1200" cap="all" baseline="0" smtClean="0">
                <a:solidFill>
                  <a:schemeClr val="accent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r" defTabSz="914400" rtl="0" eaLnBrk="1" fontAlgn="auto" latinLnBrk="0" hangingPunct="1">
              <a:spcBef>
                <a:spcPct val="0"/>
              </a:spcBef>
              <a:spcAft>
                <a:spcPts val="0"/>
              </a:spcAft>
              <a:buNone/>
              <a:defRPr lang="fr-FR" sz="900" b="1" i="0" kern="1200" cap="all" baseline="0" smtClean="0">
                <a:solidFill>
                  <a:schemeClr val="accent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r" defTabSz="914400" rtl="0" eaLnBrk="1" fontAlgn="auto" latinLnBrk="0" hangingPunct="1">
              <a:spcBef>
                <a:spcPct val="0"/>
              </a:spcBef>
              <a:spcAft>
                <a:spcPts val="0"/>
              </a:spcAft>
              <a:buNone/>
              <a:defRPr lang="fr-FR" sz="900" b="1" i="0" kern="1200" cap="all" baseline="0" smtClean="0">
                <a:solidFill>
                  <a:schemeClr val="accent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r" defTabSz="914400" rtl="0" eaLnBrk="1" fontAlgn="auto" latinLnBrk="0" hangingPunct="1">
              <a:spcBef>
                <a:spcPct val="0"/>
              </a:spcBef>
              <a:spcAft>
                <a:spcPts val="0"/>
              </a:spcAft>
              <a:buNone/>
              <a:defRPr lang="fr-FR" sz="900" b="1" i="0" kern="1200" cap="all"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fr-FR" err="1"/>
              <a:t>dATE</a:t>
            </a:r>
            <a:endParaRPr lang="fr-FR"/>
          </a:p>
        </p:txBody>
      </p:sp>
      <p:sp>
        <p:nvSpPr>
          <p:cNvPr id="14" name="Espace réservé du texte 13"/>
          <p:cNvSpPr>
            <a:spLocks noGrp="1"/>
          </p:cNvSpPr>
          <p:nvPr>
            <p:ph type="body" sz="quarter" idx="16" hasCustomPrompt="1"/>
          </p:nvPr>
        </p:nvSpPr>
        <p:spPr>
          <a:xfrm>
            <a:off x="3545999" y="6190238"/>
            <a:ext cx="5346481" cy="261610"/>
          </a:xfrm>
          <a:prstGeom prst="rect">
            <a:avLst/>
          </a:prstGeom>
        </p:spPr>
        <p:txBody>
          <a:bodyPr anchor="ctr"/>
          <a:lstStyle>
            <a:lvl1pPr marL="0" indent="0" algn="l" rtl="0" eaLnBrk="0" fontAlgn="base" hangingPunct="0">
              <a:spcBef>
                <a:spcPct val="0"/>
              </a:spcBef>
              <a:spcAft>
                <a:spcPct val="0"/>
              </a:spcAft>
              <a:buNone/>
              <a:defRPr lang="fr-FR" sz="1100" b="1" kern="1200" baseline="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spcBef>
                <a:spcPct val="0"/>
              </a:spcBef>
              <a:spcAft>
                <a:spcPct val="0"/>
              </a:spcAft>
              <a:defRPr lang="fr-FR" sz="1100" b="1"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lgn="l" rtl="0" eaLnBrk="0" fontAlgn="base" hangingPunct="0">
              <a:spcBef>
                <a:spcPct val="0"/>
              </a:spcBef>
              <a:spcAft>
                <a:spcPct val="0"/>
              </a:spcAft>
              <a:defRPr lang="fr-FR" sz="1100" b="1"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algn="l" rtl="0" eaLnBrk="0" fontAlgn="base" hangingPunct="0">
              <a:spcBef>
                <a:spcPct val="0"/>
              </a:spcBef>
              <a:spcAft>
                <a:spcPct val="0"/>
              </a:spcAft>
              <a:defRPr lang="fr-FR" sz="1100" b="1"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algn="l" rtl="0" eaLnBrk="0" fontAlgn="base" hangingPunct="0">
              <a:spcBef>
                <a:spcPct val="0"/>
              </a:spcBef>
              <a:spcAft>
                <a:spcPct val="0"/>
              </a:spcAft>
              <a:defRPr lang="fr-FR" sz="11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fr-FR"/>
              <a:t>Version</a:t>
            </a:r>
          </a:p>
        </p:txBody>
      </p:sp>
      <p:sp>
        <p:nvSpPr>
          <p:cNvPr id="4" name="Espace réservé pour une image  3"/>
          <p:cNvSpPr>
            <a:spLocks noGrp="1" noChangeAspect="1"/>
          </p:cNvSpPr>
          <p:nvPr>
            <p:ph type="pic" sz="quarter" idx="17" hasCustomPrompt="1"/>
          </p:nvPr>
        </p:nvSpPr>
        <p:spPr>
          <a:xfrm>
            <a:off x="3563888" y="1726200"/>
            <a:ext cx="900000" cy="900000"/>
          </a:xfrm>
          <a:prstGeom prst="rect">
            <a:avLst/>
          </a:prstGeom>
        </p:spPr>
        <p:txBody>
          <a:bodyPr anchor="ctr"/>
          <a:lstStyle>
            <a:lvl1pPr marL="0" indent="0" algn="ctr">
              <a:buNone/>
              <a:defRPr sz="1600" i="1" baseline="0"/>
            </a:lvl1pPr>
          </a:lstStyle>
          <a:p>
            <a:r>
              <a:rPr lang="fr-FR"/>
              <a:t>Insérer un </a:t>
            </a:r>
            <a:r>
              <a:rPr lang="fr-FR" err="1"/>
              <a:t>picto</a:t>
            </a:r>
            <a:r>
              <a:rPr lang="fr-FR"/>
              <a:t> ici</a:t>
            </a:r>
          </a:p>
        </p:txBody>
      </p:sp>
      <p:sp>
        <p:nvSpPr>
          <p:cNvPr id="10" name="Espace réservé pour une image  3"/>
          <p:cNvSpPr>
            <a:spLocks noGrp="1"/>
          </p:cNvSpPr>
          <p:nvPr>
            <p:ph type="pic" sz="quarter" idx="18" hasCustomPrompt="1"/>
          </p:nvPr>
        </p:nvSpPr>
        <p:spPr>
          <a:xfrm>
            <a:off x="477900" y="1543118"/>
            <a:ext cx="2437198" cy="5004000"/>
          </a:xfrm>
          <a:prstGeom prst="rect">
            <a:avLst/>
          </a:prstGeom>
        </p:spPr>
        <p:txBody>
          <a:bodyPr anchor="ctr"/>
          <a:lstStyle>
            <a:lvl1pPr marL="0" indent="0" algn="ctr">
              <a:buNone/>
              <a:defRPr sz="2000" i="1"/>
            </a:lvl1pPr>
          </a:lstStyle>
          <a:p>
            <a:r>
              <a:rPr lang="fr-FR"/>
              <a:t>Insérer une image ici</a:t>
            </a:r>
          </a:p>
        </p:txBody>
      </p:sp>
      <p:pic>
        <p:nvPicPr>
          <p:cNvPr id="12" name="Image 11">
            <a:extLst>
              <a:ext uri="{FF2B5EF4-FFF2-40B4-BE49-F238E27FC236}">
                <a16:creationId xmlns:a16="http://schemas.microsoft.com/office/drawing/2014/main" id="{D081949E-AA5E-7D56-DE85-22116E31DF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7900" y="324479"/>
            <a:ext cx="2437198" cy="1218599"/>
          </a:xfrm>
          <a:prstGeom prst="rect">
            <a:avLst/>
          </a:prstGeom>
        </p:spPr>
      </p:pic>
    </p:spTree>
    <p:extLst>
      <p:ext uri="{BB962C8B-B14F-4D97-AF65-F5344CB8AC3E}">
        <p14:creationId xmlns:p14="http://schemas.microsoft.com/office/powerpoint/2010/main" val="156369134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u avec puce - Titre en couleur">
    <p:spTree>
      <p:nvGrpSpPr>
        <p:cNvPr id="1" name=""/>
        <p:cNvGrpSpPr/>
        <p:nvPr/>
      </p:nvGrpSpPr>
      <p:grpSpPr>
        <a:xfrm>
          <a:off x="0" y="0"/>
          <a:ext cx="0" cy="0"/>
          <a:chOff x="0" y="0"/>
          <a:chExt cx="0" cy="0"/>
        </a:xfrm>
      </p:grpSpPr>
      <p:sp>
        <p:nvSpPr>
          <p:cNvPr id="4" name="Espace réservé du texte 3"/>
          <p:cNvSpPr>
            <a:spLocks noGrp="1"/>
          </p:cNvSpPr>
          <p:nvPr>
            <p:ph type="body" sz="quarter" idx="11" hasCustomPrompt="1"/>
          </p:nvPr>
        </p:nvSpPr>
        <p:spPr>
          <a:xfrm>
            <a:off x="147600" y="327600"/>
            <a:ext cx="648023" cy="461615"/>
          </a:xfrm>
          <a:prstGeom prst="rect">
            <a:avLst/>
          </a:prstGeom>
        </p:spPr>
        <p:txBody>
          <a:bodyPr/>
          <a:lstStyle>
            <a:lvl1pPr marL="0" indent="0" algn="ctr" rtl="0" eaLnBrk="0" fontAlgn="base" hangingPunct="0">
              <a:spcBef>
                <a:spcPct val="0"/>
              </a:spcBef>
              <a:spcAft>
                <a:spcPct val="0"/>
              </a:spcAft>
              <a:buNone/>
              <a:defRPr lang="fr-FR" sz="2800" b="1"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FR"/>
              <a:t>N°</a:t>
            </a:r>
          </a:p>
        </p:txBody>
      </p:sp>
      <p:sp>
        <p:nvSpPr>
          <p:cNvPr id="10" name="Titre 1"/>
          <p:cNvSpPr>
            <a:spLocks noGrp="1"/>
          </p:cNvSpPr>
          <p:nvPr>
            <p:ph type="title" hasCustomPrompt="1"/>
          </p:nvPr>
        </p:nvSpPr>
        <p:spPr>
          <a:xfrm>
            <a:off x="640800" y="320400"/>
            <a:ext cx="7776864" cy="347846"/>
          </a:xfrm>
          <a:prstGeom prst="rect">
            <a:avLst/>
          </a:prstGeom>
          <a:noFill/>
        </p:spPr>
        <p:txBody>
          <a:bodyPr vert="horz" wrap="square" anchor="t" anchorCtr="0">
            <a:noAutofit/>
          </a:bodyPr>
          <a:lstStyle>
            <a:lvl1pPr algn="l">
              <a:defRPr sz="1600" b="1" cap="all"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Titre de la diapo</a:t>
            </a:r>
          </a:p>
        </p:txBody>
      </p:sp>
      <p:sp>
        <p:nvSpPr>
          <p:cNvPr id="7" name="Espace réservé du contenu 2"/>
          <p:cNvSpPr>
            <a:spLocks noGrp="1" noChangeAspect="1"/>
          </p:cNvSpPr>
          <p:nvPr>
            <p:ph idx="13" hasCustomPrompt="1"/>
          </p:nvPr>
        </p:nvSpPr>
        <p:spPr>
          <a:xfrm>
            <a:off x="683568" y="980728"/>
            <a:ext cx="8136903" cy="5075944"/>
          </a:xfrm>
          <a:prstGeom prst="rect">
            <a:avLst/>
          </a:prstGeom>
        </p:spPr>
        <p:txBody>
          <a:bodyPr vert="horz" lIns="36000" tIns="36000" rIns="36000" bIns="36000"/>
          <a:lstStyle>
            <a:lvl1pPr marL="342900" indent="-342900">
              <a:spcBef>
                <a:spcPts val="300"/>
              </a:spcBef>
              <a:spcAft>
                <a:spcPts val="300"/>
              </a:spcAft>
              <a:buClr>
                <a:srgbClr val="176B8C"/>
              </a:buClr>
              <a:buFont typeface="Open Sans" panose="020B0606030504020204" pitchFamily="34" charset="0"/>
              <a:buChar char="&gt;"/>
              <a:defRPr sz="14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628650" indent="-171450">
              <a:spcBef>
                <a:spcPts val="300"/>
              </a:spcBef>
              <a:spcAft>
                <a:spcPts val="300"/>
              </a:spcAft>
              <a:buClr>
                <a:schemeClr val="tx1"/>
              </a:buClr>
              <a:buSzPct val="120000"/>
              <a:buFont typeface="Arial" panose="020B0604020202020204" pitchFamily="34" charset="0"/>
              <a:buChar char="•"/>
              <a:defRPr sz="12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074738" indent="-160338">
              <a:spcBef>
                <a:spcPts val="300"/>
              </a:spcBef>
              <a:spcAft>
                <a:spcPts val="300"/>
              </a:spcAft>
              <a:buClr>
                <a:schemeClr val="tx1"/>
              </a:buClr>
              <a:buFont typeface="Open Sans" panose="020B0606030504020204" pitchFamily="34" charset="0"/>
              <a:buChar char="-"/>
              <a:defRPr sz="1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527175" indent="-155575">
              <a:spcBef>
                <a:spcPts val="300"/>
              </a:spcBef>
              <a:spcAft>
                <a:spcPts val="300"/>
              </a:spcAft>
              <a:buClr>
                <a:schemeClr val="tx1"/>
              </a:buClr>
              <a:buFont typeface="Wingdings" panose="05000000000000000000" pitchFamily="2" charset="2"/>
              <a:buChar char="§"/>
              <a:defRPr sz="105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00250" indent="-171450">
              <a:spcBef>
                <a:spcPts val="300"/>
              </a:spcBef>
              <a:spcAft>
                <a:spcPts val="300"/>
              </a:spcAft>
              <a:buClr>
                <a:schemeClr val="tx1"/>
              </a:buClr>
              <a:buFont typeface="Wingdings" panose="05000000000000000000" pitchFamily="2" charset="2"/>
              <a:buChar char="§"/>
              <a:defRPr sz="10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fr-FR"/>
              <a:t>Cliquer ici pour entrer votre texte</a:t>
            </a:r>
          </a:p>
          <a:p>
            <a:pPr lvl="1"/>
            <a:r>
              <a:rPr lang="fr-FR"/>
              <a:t>Deuxième niveau</a:t>
            </a:r>
          </a:p>
          <a:p>
            <a:pPr lvl="2"/>
            <a:r>
              <a:rPr lang="fr-FR"/>
              <a:t>Troisième niveau</a:t>
            </a:r>
          </a:p>
          <a:p>
            <a:pPr lvl="3"/>
            <a:r>
              <a:rPr lang="fr-FR"/>
              <a:t>Quatrième niveau</a:t>
            </a:r>
          </a:p>
          <a:p>
            <a:pPr lvl="4"/>
            <a:r>
              <a:rPr lang="fr-FR"/>
              <a:t>Cinquième niveau</a:t>
            </a:r>
          </a:p>
        </p:txBody>
      </p:sp>
      <p:sp>
        <p:nvSpPr>
          <p:cNvPr id="16" name="Espace réservé du texte 13"/>
          <p:cNvSpPr>
            <a:spLocks noGrp="1"/>
          </p:cNvSpPr>
          <p:nvPr>
            <p:ph type="body" sz="quarter" idx="14" hasCustomPrompt="1"/>
          </p:nvPr>
        </p:nvSpPr>
        <p:spPr>
          <a:xfrm>
            <a:off x="874800" y="6357600"/>
            <a:ext cx="7297600" cy="216781"/>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Tx/>
              <a:buNone/>
              <a:tabLst/>
              <a:defRPr lang="fr-FR" sz="1050" b="1" i="0" kern="1200" cap="all" baseline="0" dirty="0">
                <a:solidFill>
                  <a:schemeClr val="accent1"/>
                </a:solidFill>
                <a:latin typeface="+mj-lt"/>
                <a:ea typeface="ＭＳ Ｐゴシック" pitchFamily="34" charset="-128"/>
                <a:cs typeface="Lucida Sans" pitchFamily="34" charset="0"/>
              </a:defRPr>
            </a:lvl1pPr>
          </a:lstStyle>
          <a:p>
            <a:pPr lvl="0"/>
            <a:r>
              <a:rPr lang="fr-FR"/>
              <a:t>TITRE de la présentation ou de la PARTIE</a:t>
            </a:r>
          </a:p>
        </p:txBody>
      </p:sp>
    </p:spTree>
    <p:extLst>
      <p:ext uri="{BB962C8B-B14F-4D97-AF65-F5344CB8AC3E}">
        <p14:creationId xmlns:p14="http://schemas.microsoft.com/office/powerpoint/2010/main" val="3147321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u avec puce">
    <p:spTree>
      <p:nvGrpSpPr>
        <p:cNvPr id="1" name=""/>
        <p:cNvGrpSpPr/>
        <p:nvPr/>
      </p:nvGrpSpPr>
      <p:grpSpPr>
        <a:xfrm>
          <a:off x="0" y="0"/>
          <a:ext cx="0" cy="0"/>
          <a:chOff x="0" y="0"/>
          <a:chExt cx="0" cy="0"/>
        </a:xfrm>
      </p:grpSpPr>
      <p:sp>
        <p:nvSpPr>
          <p:cNvPr id="9" name="Espace réservé du texte 3"/>
          <p:cNvSpPr>
            <a:spLocks noGrp="1"/>
          </p:cNvSpPr>
          <p:nvPr>
            <p:ph type="body" sz="quarter" idx="11" hasCustomPrompt="1"/>
          </p:nvPr>
        </p:nvSpPr>
        <p:spPr>
          <a:xfrm>
            <a:off x="147600" y="327600"/>
            <a:ext cx="648023" cy="461615"/>
          </a:xfrm>
          <a:prstGeom prst="rect">
            <a:avLst/>
          </a:prstGeom>
        </p:spPr>
        <p:txBody>
          <a:bodyPr/>
          <a:lstStyle>
            <a:lvl1pPr marL="0" indent="0" algn="ctr" rtl="0" eaLnBrk="0" fontAlgn="base" hangingPunct="0">
              <a:spcBef>
                <a:spcPct val="0"/>
              </a:spcBef>
              <a:spcAft>
                <a:spcPct val="0"/>
              </a:spcAft>
              <a:buNone/>
              <a:defRPr lang="fr-FR" sz="2800" b="1"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FR"/>
              <a:t>N°</a:t>
            </a:r>
          </a:p>
        </p:txBody>
      </p:sp>
      <p:sp>
        <p:nvSpPr>
          <p:cNvPr id="11" name="Titre 1"/>
          <p:cNvSpPr>
            <a:spLocks noGrp="1"/>
          </p:cNvSpPr>
          <p:nvPr>
            <p:ph type="title" hasCustomPrompt="1"/>
          </p:nvPr>
        </p:nvSpPr>
        <p:spPr>
          <a:xfrm>
            <a:off x="640800" y="320400"/>
            <a:ext cx="7776864" cy="347846"/>
          </a:xfrm>
          <a:prstGeom prst="rect">
            <a:avLst/>
          </a:prstGeom>
          <a:noFill/>
        </p:spPr>
        <p:txBody>
          <a:bodyPr vert="horz" wrap="square" anchor="t" anchorCtr="0">
            <a:noAutofit/>
          </a:bodyPr>
          <a:lstStyle>
            <a:lvl1pPr algn="l">
              <a:defRPr sz="1600" b="1" cap="all"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Titre de la diapo</a:t>
            </a:r>
          </a:p>
        </p:txBody>
      </p:sp>
      <p:sp>
        <p:nvSpPr>
          <p:cNvPr id="13" name="Espace réservé du contenu 2"/>
          <p:cNvSpPr>
            <a:spLocks noGrp="1" noChangeAspect="1"/>
          </p:cNvSpPr>
          <p:nvPr>
            <p:ph idx="13" hasCustomPrompt="1"/>
          </p:nvPr>
        </p:nvSpPr>
        <p:spPr>
          <a:xfrm>
            <a:off x="683568" y="980728"/>
            <a:ext cx="8136903" cy="5075944"/>
          </a:xfrm>
          <a:prstGeom prst="rect">
            <a:avLst/>
          </a:prstGeom>
        </p:spPr>
        <p:txBody>
          <a:bodyPr vert="horz" lIns="36000" tIns="36000" rIns="36000" bIns="36000"/>
          <a:lstStyle>
            <a:lvl1pPr marL="342900" indent="-342900">
              <a:spcBef>
                <a:spcPts val="300"/>
              </a:spcBef>
              <a:spcAft>
                <a:spcPts val="300"/>
              </a:spcAft>
              <a:buClr>
                <a:schemeClr val="tx2"/>
              </a:buClr>
              <a:buFont typeface="Open Sans" panose="020B0606030504020204" pitchFamily="34" charset="0"/>
              <a:buChar char="&gt;"/>
              <a:defRPr sz="1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28650" indent="-171450">
              <a:spcBef>
                <a:spcPts val="300"/>
              </a:spcBef>
              <a:spcAft>
                <a:spcPts val="300"/>
              </a:spcAft>
              <a:buClr>
                <a:schemeClr val="tx1"/>
              </a:buClr>
              <a:buSzPct val="120000"/>
              <a:buFont typeface="Arial" panose="020B0604020202020204" pitchFamily="34" charset="0"/>
              <a:buChar char="•"/>
              <a:defRPr sz="12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074738" indent="-160338">
              <a:spcBef>
                <a:spcPts val="300"/>
              </a:spcBef>
              <a:spcAft>
                <a:spcPts val="300"/>
              </a:spcAft>
              <a:buClr>
                <a:schemeClr val="tx1"/>
              </a:buClr>
              <a:buFont typeface="Open Sans" panose="020B0606030504020204" pitchFamily="34" charset="0"/>
              <a:buChar char="-"/>
              <a:defRPr sz="1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527175" indent="-155575">
              <a:spcBef>
                <a:spcPts val="300"/>
              </a:spcBef>
              <a:spcAft>
                <a:spcPts val="300"/>
              </a:spcAft>
              <a:buClr>
                <a:schemeClr val="tx1"/>
              </a:buClr>
              <a:buFont typeface="Wingdings" panose="05000000000000000000" pitchFamily="2" charset="2"/>
              <a:buChar char="§"/>
              <a:defRPr sz="105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00250" indent="-171450">
              <a:spcBef>
                <a:spcPts val="300"/>
              </a:spcBef>
              <a:spcAft>
                <a:spcPts val="300"/>
              </a:spcAft>
              <a:buClr>
                <a:schemeClr val="tx1"/>
              </a:buClr>
              <a:buFont typeface="Wingdings" panose="05000000000000000000" pitchFamily="2" charset="2"/>
              <a:buChar char="§"/>
              <a:defRPr sz="10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fr-FR"/>
              <a:t>Cliquez ici pour entrer votre texte</a:t>
            </a:r>
          </a:p>
          <a:p>
            <a:pPr lvl="1"/>
            <a:r>
              <a:rPr lang="fr-FR"/>
              <a:t>Deuxième niveau</a:t>
            </a:r>
          </a:p>
          <a:p>
            <a:pPr lvl="2"/>
            <a:r>
              <a:rPr lang="fr-FR"/>
              <a:t>Troisième niveau</a:t>
            </a:r>
          </a:p>
          <a:p>
            <a:pPr lvl="3"/>
            <a:r>
              <a:rPr lang="fr-FR"/>
              <a:t>Quatrième niveau</a:t>
            </a:r>
          </a:p>
          <a:p>
            <a:pPr lvl="4"/>
            <a:r>
              <a:rPr lang="fr-FR"/>
              <a:t>Cinquième niveau</a:t>
            </a:r>
          </a:p>
        </p:txBody>
      </p:sp>
      <p:sp>
        <p:nvSpPr>
          <p:cNvPr id="14" name="Espace réservé du texte 13"/>
          <p:cNvSpPr>
            <a:spLocks noGrp="1"/>
          </p:cNvSpPr>
          <p:nvPr>
            <p:ph type="body" sz="quarter" idx="14" hasCustomPrompt="1"/>
          </p:nvPr>
        </p:nvSpPr>
        <p:spPr>
          <a:xfrm>
            <a:off x="874800" y="6357600"/>
            <a:ext cx="7297600" cy="216781"/>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Tx/>
              <a:buNone/>
              <a:tabLst/>
              <a:defRPr lang="fr-FR" sz="1050" b="1" i="0" kern="1200" cap="all" normalizeH="0" baseline="0" dirty="0">
                <a:solidFill>
                  <a:schemeClr val="accent1"/>
                </a:solidFill>
                <a:latin typeface="+mj-lt"/>
                <a:ea typeface="ＭＳ Ｐゴシック" pitchFamily="34" charset="-128"/>
                <a:cs typeface="Lucida Sans" pitchFamily="34" charset="0"/>
              </a:defRPr>
            </a:lvl1pPr>
          </a:lstStyle>
          <a:p>
            <a:pPr lvl="0"/>
            <a:r>
              <a:rPr lang="fr-FR"/>
              <a:t>TITRE de la présentation ou de la PARTIE</a:t>
            </a:r>
          </a:p>
        </p:txBody>
      </p:sp>
    </p:spTree>
    <p:extLst>
      <p:ext uri="{BB962C8B-B14F-4D97-AF65-F5344CB8AC3E}">
        <p14:creationId xmlns:p14="http://schemas.microsoft.com/office/powerpoint/2010/main" val="5679410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u avec puce - Numérotation chiffre">
    <p:spTree>
      <p:nvGrpSpPr>
        <p:cNvPr id="1" name=""/>
        <p:cNvGrpSpPr/>
        <p:nvPr/>
      </p:nvGrpSpPr>
      <p:grpSpPr>
        <a:xfrm>
          <a:off x="0" y="0"/>
          <a:ext cx="0" cy="0"/>
          <a:chOff x="0" y="0"/>
          <a:chExt cx="0" cy="0"/>
        </a:xfrm>
      </p:grpSpPr>
      <p:sp>
        <p:nvSpPr>
          <p:cNvPr id="7" name="Espace réservé du texte 3"/>
          <p:cNvSpPr>
            <a:spLocks noGrp="1"/>
          </p:cNvSpPr>
          <p:nvPr>
            <p:ph type="body" sz="quarter" idx="11" hasCustomPrompt="1"/>
          </p:nvPr>
        </p:nvSpPr>
        <p:spPr>
          <a:xfrm>
            <a:off x="147600" y="327600"/>
            <a:ext cx="648023" cy="461615"/>
          </a:xfrm>
          <a:prstGeom prst="rect">
            <a:avLst/>
          </a:prstGeom>
        </p:spPr>
        <p:txBody>
          <a:bodyPr/>
          <a:lstStyle>
            <a:lvl1pPr marL="0" indent="0" algn="ctr" rtl="0" eaLnBrk="0" fontAlgn="base" hangingPunct="0">
              <a:spcBef>
                <a:spcPct val="0"/>
              </a:spcBef>
              <a:spcAft>
                <a:spcPct val="0"/>
              </a:spcAft>
              <a:buNone/>
              <a:defRPr lang="fr-FR" sz="2800" b="1"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FR"/>
              <a:t>N°</a:t>
            </a:r>
          </a:p>
        </p:txBody>
      </p:sp>
      <p:sp>
        <p:nvSpPr>
          <p:cNvPr id="8" name="Titre 1"/>
          <p:cNvSpPr>
            <a:spLocks noGrp="1"/>
          </p:cNvSpPr>
          <p:nvPr>
            <p:ph type="title" hasCustomPrompt="1"/>
          </p:nvPr>
        </p:nvSpPr>
        <p:spPr>
          <a:xfrm>
            <a:off x="640800" y="320400"/>
            <a:ext cx="7776864" cy="347846"/>
          </a:xfrm>
          <a:prstGeom prst="rect">
            <a:avLst/>
          </a:prstGeom>
          <a:noFill/>
        </p:spPr>
        <p:txBody>
          <a:bodyPr vert="horz" wrap="square" anchor="t" anchorCtr="0">
            <a:noAutofit/>
          </a:bodyPr>
          <a:lstStyle>
            <a:lvl1pPr algn="l">
              <a:defRPr sz="1600" b="1" cap="all"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Titre de la diapo</a:t>
            </a:r>
          </a:p>
        </p:txBody>
      </p:sp>
      <p:sp>
        <p:nvSpPr>
          <p:cNvPr id="9" name="Espace réservé du contenu 2"/>
          <p:cNvSpPr>
            <a:spLocks noGrp="1" noChangeAspect="1"/>
          </p:cNvSpPr>
          <p:nvPr>
            <p:ph idx="13" hasCustomPrompt="1"/>
          </p:nvPr>
        </p:nvSpPr>
        <p:spPr>
          <a:xfrm>
            <a:off x="683568" y="980728"/>
            <a:ext cx="8136903" cy="5075944"/>
          </a:xfrm>
          <a:prstGeom prst="rect">
            <a:avLst/>
          </a:prstGeom>
        </p:spPr>
        <p:txBody>
          <a:bodyPr vert="horz" lIns="36000" tIns="36000" rIns="36000" bIns="36000"/>
          <a:lstStyle>
            <a:lvl1pPr marL="342900" indent="-342900">
              <a:spcBef>
                <a:spcPts val="300"/>
              </a:spcBef>
              <a:spcAft>
                <a:spcPts val="300"/>
              </a:spcAft>
              <a:buClr>
                <a:srgbClr val="176B8C"/>
              </a:buClr>
              <a:buFont typeface="+mj-lt"/>
              <a:buAutoNum type="arabicPeriod"/>
              <a:defRPr sz="1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800100" indent="-342900">
              <a:spcBef>
                <a:spcPts val="300"/>
              </a:spcBef>
              <a:spcAft>
                <a:spcPts val="300"/>
              </a:spcAft>
              <a:buClr>
                <a:schemeClr val="accent1"/>
              </a:buClr>
              <a:buSzPct val="100000"/>
              <a:buFont typeface="+mj-lt"/>
              <a:buAutoNum type="alphaLcParenR"/>
              <a:defRPr sz="12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074738" indent="-160338">
              <a:spcBef>
                <a:spcPts val="300"/>
              </a:spcBef>
              <a:spcAft>
                <a:spcPts val="300"/>
              </a:spcAft>
              <a:buClr>
                <a:schemeClr val="tx1"/>
              </a:buClr>
              <a:buFont typeface="Open Sans" panose="020B0606030504020204" pitchFamily="34" charset="0"/>
              <a:buChar char="&gt;"/>
              <a:defRPr sz="1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527175" indent="-155575">
              <a:spcBef>
                <a:spcPts val="300"/>
              </a:spcBef>
              <a:spcAft>
                <a:spcPts val="300"/>
              </a:spcAft>
              <a:buClr>
                <a:schemeClr val="tx1"/>
              </a:buClr>
              <a:buSzPct val="120000"/>
              <a:buFont typeface="Arial" panose="020B0604020202020204" pitchFamily="34" charset="0"/>
              <a:buChar char="•"/>
              <a:defRPr sz="105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00250" indent="-171450">
              <a:spcBef>
                <a:spcPts val="300"/>
              </a:spcBef>
              <a:spcAft>
                <a:spcPts val="300"/>
              </a:spcAft>
              <a:buClr>
                <a:schemeClr val="tx1"/>
              </a:buClr>
              <a:buFont typeface="Wingdings" panose="05000000000000000000" pitchFamily="2" charset="2"/>
              <a:buChar char="§"/>
              <a:defRPr sz="10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fr-FR"/>
              <a:t>Cliquez ici pour entrer votre texte</a:t>
            </a:r>
          </a:p>
          <a:p>
            <a:pPr lvl="1"/>
            <a:r>
              <a:rPr lang="fr-FR"/>
              <a:t>Deuxième niveau</a:t>
            </a:r>
          </a:p>
          <a:p>
            <a:pPr lvl="2"/>
            <a:r>
              <a:rPr lang="fr-FR"/>
              <a:t>Troisième niveau</a:t>
            </a:r>
          </a:p>
          <a:p>
            <a:pPr lvl="3"/>
            <a:r>
              <a:rPr lang="fr-FR"/>
              <a:t>Quatrième niveau</a:t>
            </a:r>
          </a:p>
          <a:p>
            <a:pPr lvl="4"/>
            <a:r>
              <a:rPr lang="fr-FR"/>
              <a:t>Cinquième niveau</a:t>
            </a:r>
          </a:p>
        </p:txBody>
      </p:sp>
      <p:sp>
        <p:nvSpPr>
          <p:cNvPr id="11" name="Espace réservé du texte 13"/>
          <p:cNvSpPr>
            <a:spLocks noGrp="1"/>
          </p:cNvSpPr>
          <p:nvPr>
            <p:ph type="body" sz="quarter" idx="14" hasCustomPrompt="1"/>
          </p:nvPr>
        </p:nvSpPr>
        <p:spPr>
          <a:xfrm>
            <a:off x="874800" y="6357600"/>
            <a:ext cx="7297600" cy="216781"/>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Tx/>
              <a:buNone/>
              <a:tabLst/>
              <a:defRPr lang="fr-FR" sz="1050" b="1" i="0" kern="1200" cap="all" baseline="0" dirty="0">
                <a:solidFill>
                  <a:schemeClr val="accent1"/>
                </a:solidFill>
                <a:latin typeface="+mj-lt"/>
                <a:ea typeface="ＭＳ Ｐゴシック" pitchFamily="34" charset="-128"/>
                <a:cs typeface="Lucida Sans" pitchFamily="34" charset="0"/>
              </a:defRPr>
            </a:lvl1pPr>
          </a:lstStyle>
          <a:p>
            <a:pPr lvl="0"/>
            <a:r>
              <a:rPr lang="fr-FR"/>
              <a:t>TITRE de la présentation ou de la PARTIE</a:t>
            </a:r>
          </a:p>
        </p:txBody>
      </p:sp>
    </p:spTree>
    <p:extLst>
      <p:ext uri="{BB962C8B-B14F-4D97-AF65-F5344CB8AC3E}">
        <p14:creationId xmlns:p14="http://schemas.microsoft.com/office/powerpoint/2010/main" val="36427952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u avec puce - Numérotation lettre">
    <p:spTree>
      <p:nvGrpSpPr>
        <p:cNvPr id="1" name=""/>
        <p:cNvGrpSpPr/>
        <p:nvPr/>
      </p:nvGrpSpPr>
      <p:grpSpPr>
        <a:xfrm>
          <a:off x="0" y="0"/>
          <a:ext cx="0" cy="0"/>
          <a:chOff x="0" y="0"/>
          <a:chExt cx="0" cy="0"/>
        </a:xfrm>
      </p:grpSpPr>
      <p:sp>
        <p:nvSpPr>
          <p:cNvPr id="7" name="Espace réservé du texte 3"/>
          <p:cNvSpPr>
            <a:spLocks noGrp="1"/>
          </p:cNvSpPr>
          <p:nvPr>
            <p:ph type="body" sz="quarter" idx="11" hasCustomPrompt="1"/>
          </p:nvPr>
        </p:nvSpPr>
        <p:spPr>
          <a:xfrm>
            <a:off x="147600" y="327600"/>
            <a:ext cx="648023" cy="461615"/>
          </a:xfrm>
          <a:prstGeom prst="rect">
            <a:avLst/>
          </a:prstGeom>
        </p:spPr>
        <p:txBody>
          <a:bodyPr/>
          <a:lstStyle>
            <a:lvl1pPr marL="0" indent="0" algn="ctr" rtl="0" eaLnBrk="0" fontAlgn="base" hangingPunct="0">
              <a:spcBef>
                <a:spcPct val="0"/>
              </a:spcBef>
              <a:spcAft>
                <a:spcPct val="0"/>
              </a:spcAft>
              <a:buNone/>
              <a:defRPr lang="fr-FR" sz="2800" b="1"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FR"/>
              <a:t>N°</a:t>
            </a:r>
          </a:p>
        </p:txBody>
      </p:sp>
      <p:sp>
        <p:nvSpPr>
          <p:cNvPr id="8" name="Titre 1"/>
          <p:cNvSpPr>
            <a:spLocks noGrp="1"/>
          </p:cNvSpPr>
          <p:nvPr>
            <p:ph type="title" hasCustomPrompt="1"/>
          </p:nvPr>
        </p:nvSpPr>
        <p:spPr>
          <a:xfrm>
            <a:off x="640800" y="320400"/>
            <a:ext cx="7776864" cy="347846"/>
          </a:xfrm>
          <a:prstGeom prst="rect">
            <a:avLst/>
          </a:prstGeom>
          <a:noFill/>
        </p:spPr>
        <p:txBody>
          <a:bodyPr vert="horz" wrap="square" anchor="t" anchorCtr="0">
            <a:noAutofit/>
          </a:bodyPr>
          <a:lstStyle>
            <a:lvl1pPr algn="l">
              <a:defRPr sz="1600" b="1" cap="all"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Titre de la diapo</a:t>
            </a:r>
          </a:p>
        </p:txBody>
      </p:sp>
      <p:sp>
        <p:nvSpPr>
          <p:cNvPr id="9" name="Espace réservé du contenu 2"/>
          <p:cNvSpPr>
            <a:spLocks noGrp="1" noChangeAspect="1"/>
          </p:cNvSpPr>
          <p:nvPr>
            <p:ph idx="13" hasCustomPrompt="1"/>
          </p:nvPr>
        </p:nvSpPr>
        <p:spPr>
          <a:xfrm>
            <a:off x="683568" y="980728"/>
            <a:ext cx="8136903" cy="5075944"/>
          </a:xfrm>
          <a:prstGeom prst="rect">
            <a:avLst/>
          </a:prstGeom>
        </p:spPr>
        <p:txBody>
          <a:bodyPr vert="horz" lIns="36000" tIns="36000" rIns="36000" bIns="36000"/>
          <a:lstStyle>
            <a:lvl1pPr marL="342900" indent="-342900">
              <a:spcBef>
                <a:spcPts val="300"/>
              </a:spcBef>
              <a:spcAft>
                <a:spcPts val="300"/>
              </a:spcAft>
              <a:buClr>
                <a:srgbClr val="176B8C"/>
              </a:buClr>
              <a:buFont typeface="+mj-lt"/>
              <a:buAutoNum type="alphaUcPeriod"/>
              <a:defRPr sz="1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800100" indent="-342900">
              <a:spcBef>
                <a:spcPts val="300"/>
              </a:spcBef>
              <a:spcAft>
                <a:spcPts val="300"/>
              </a:spcAft>
              <a:buClr>
                <a:schemeClr val="accent1"/>
              </a:buClr>
              <a:buSzPct val="100000"/>
              <a:buFont typeface="+mj-lt"/>
              <a:buAutoNum type="arabicPeriod"/>
              <a:defRPr sz="12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spcBef>
                <a:spcPts val="300"/>
              </a:spcBef>
              <a:spcAft>
                <a:spcPts val="300"/>
              </a:spcAft>
              <a:buClr>
                <a:schemeClr val="accent1"/>
              </a:buClr>
              <a:buFont typeface="+mj-lt"/>
              <a:buAutoNum type="alphaLcParenR"/>
              <a:defRPr sz="1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527175" indent="-155575">
              <a:spcBef>
                <a:spcPts val="300"/>
              </a:spcBef>
              <a:spcAft>
                <a:spcPts val="300"/>
              </a:spcAft>
              <a:buClr>
                <a:schemeClr val="tx1"/>
              </a:buClr>
              <a:buSzPct val="120000"/>
              <a:buFont typeface="Open Sans" panose="020B0606030504020204" pitchFamily="34" charset="0"/>
              <a:buChar char="&gt;"/>
              <a:defRPr sz="105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00250" indent="-171450">
              <a:spcBef>
                <a:spcPts val="300"/>
              </a:spcBef>
              <a:spcAft>
                <a:spcPts val="300"/>
              </a:spcAft>
              <a:buClr>
                <a:schemeClr val="tx1"/>
              </a:buClr>
              <a:buSzPct val="120000"/>
              <a:buFont typeface="Arial" panose="020B0604020202020204" pitchFamily="34" charset="0"/>
              <a:buChar char="•"/>
              <a:defRPr sz="10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fr-FR"/>
              <a:t>Cliquez ici pour entrer votre texte</a:t>
            </a:r>
          </a:p>
          <a:p>
            <a:pPr lvl="1"/>
            <a:r>
              <a:rPr lang="fr-FR"/>
              <a:t>Deuxième niveau</a:t>
            </a:r>
          </a:p>
          <a:p>
            <a:pPr lvl="2"/>
            <a:r>
              <a:rPr lang="fr-FR"/>
              <a:t>Troisième niveau</a:t>
            </a:r>
          </a:p>
          <a:p>
            <a:pPr lvl="3"/>
            <a:r>
              <a:rPr lang="fr-FR"/>
              <a:t>Quatrième niveau</a:t>
            </a:r>
          </a:p>
          <a:p>
            <a:pPr lvl="4"/>
            <a:r>
              <a:rPr lang="fr-FR"/>
              <a:t>Cinquième niveau</a:t>
            </a:r>
          </a:p>
        </p:txBody>
      </p:sp>
      <p:sp>
        <p:nvSpPr>
          <p:cNvPr id="11" name="Espace réservé du texte 13"/>
          <p:cNvSpPr>
            <a:spLocks noGrp="1"/>
          </p:cNvSpPr>
          <p:nvPr>
            <p:ph type="body" sz="quarter" idx="14" hasCustomPrompt="1"/>
          </p:nvPr>
        </p:nvSpPr>
        <p:spPr>
          <a:xfrm>
            <a:off x="874800" y="6357600"/>
            <a:ext cx="7297600" cy="216781"/>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Tx/>
              <a:buNone/>
              <a:tabLst/>
              <a:defRPr lang="fr-FR" sz="1050" b="1" i="0" kern="1200" cap="all" baseline="0" dirty="0">
                <a:solidFill>
                  <a:schemeClr val="accent1"/>
                </a:solidFill>
                <a:latin typeface="+mj-lt"/>
                <a:ea typeface="ＭＳ Ｐゴシック" pitchFamily="34" charset="-128"/>
                <a:cs typeface="Lucida Sans" pitchFamily="34" charset="0"/>
              </a:defRPr>
            </a:lvl1pPr>
          </a:lstStyle>
          <a:p>
            <a:pPr lvl="0"/>
            <a:r>
              <a:rPr lang="fr-FR"/>
              <a:t>TITRE de la présentation ou de la PARTIE</a:t>
            </a:r>
          </a:p>
        </p:txBody>
      </p:sp>
    </p:spTree>
    <p:extLst>
      <p:ext uri="{BB962C8B-B14F-4D97-AF65-F5344CB8AC3E}">
        <p14:creationId xmlns:p14="http://schemas.microsoft.com/office/powerpoint/2010/main" val="26209963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u sans numérotation">
    <p:spTree>
      <p:nvGrpSpPr>
        <p:cNvPr id="1" name=""/>
        <p:cNvGrpSpPr/>
        <p:nvPr/>
      </p:nvGrpSpPr>
      <p:grpSpPr>
        <a:xfrm>
          <a:off x="0" y="0"/>
          <a:ext cx="0" cy="0"/>
          <a:chOff x="0" y="0"/>
          <a:chExt cx="0" cy="0"/>
        </a:xfrm>
      </p:grpSpPr>
      <p:sp>
        <p:nvSpPr>
          <p:cNvPr id="7" name="Espace réservé du texte 3"/>
          <p:cNvSpPr>
            <a:spLocks noGrp="1"/>
          </p:cNvSpPr>
          <p:nvPr>
            <p:ph type="body" sz="quarter" idx="11" hasCustomPrompt="1"/>
          </p:nvPr>
        </p:nvSpPr>
        <p:spPr>
          <a:xfrm>
            <a:off x="147600" y="327600"/>
            <a:ext cx="648023" cy="461615"/>
          </a:xfrm>
          <a:prstGeom prst="rect">
            <a:avLst/>
          </a:prstGeom>
        </p:spPr>
        <p:txBody>
          <a:bodyPr/>
          <a:lstStyle>
            <a:lvl1pPr marL="0" indent="0" algn="ctr" rtl="0" eaLnBrk="0" fontAlgn="base" hangingPunct="0">
              <a:spcBef>
                <a:spcPct val="0"/>
              </a:spcBef>
              <a:spcAft>
                <a:spcPct val="0"/>
              </a:spcAft>
              <a:buNone/>
              <a:defRPr lang="fr-FR" sz="2800" b="1"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FR"/>
              <a:t>N°</a:t>
            </a:r>
          </a:p>
        </p:txBody>
      </p:sp>
      <p:sp>
        <p:nvSpPr>
          <p:cNvPr id="8" name="Titre 1"/>
          <p:cNvSpPr>
            <a:spLocks noGrp="1"/>
          </p:cNvSpPr>
          <p:nvPr>
            <p:ph type="title" hasCustomPrompt="1"/>
          </p:nvPr>
        </p:nvSpPr>
        <p:spPr>
          <a:xfrm>
            <a:off x="640800" y="320400"/>
            <a:ext cx="7776864" cy="347846"/>
          </a:xfrm>
          <a:prstGeom prst="rect">
            <a:avLst/>
          </a:prstGeom>
          <a:noFill/>
        </p:spPr>
        <p:txBody>
          <a:bodyPr vert="horz" wrap="square" anchor="t" anchorCtr="0">
            <a:noAutofit/>
          </a:bodyPr>
          <a:lstStyle>
            <a:lvl1pPr algn="l">
              <a:defRPr sz="1600" b="1" cap="all"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Titre de la diapo</a:t>
            </a:r>
          </a:p>
        </p:txBody>
      </p:sp>
      <p:sp>
        <p:nvSpPr>
          <p:cNvPr id="9" name="Espace réservé du contenu 2"/>
          <p:cNvSpPr>
            <a:spLocks noGrp="1" noChangeAspect="1"/>
          </p:cNvSpPr>
          <p:nvPr>
            <p:ph idx="13" hasCustomPrompt="1"/>
          </p:nvPr>
        </p:nvSpPr>
        <p:spPr>
          <a:xfrm>
            <a:off x="683568" y="980728"/>
            <a:ext cx="8136903" cy="5075944"/>
          </a:xfrm>
          <a:prstGeom prst="rect">
            <a:avLst/>
          </a:prstGeom>
        </p:spPr>
        <p:txBody>
          <a:bodyPr vert="horz" lIns="36000" tIns="36000" rIns="36000" bIns="36000"/>
          <a:lstStyle>
            <a:lvl1pPr marL="0" indent="0">
              <a:spcBef>
                <a:spcPts val="300"/>
              </a:spcBef>
              <a:spcAft>
                <a:spcPts val="300"/>
              </a:spcAft>
              <a:buClr>
                <a:srgbClr val="176B8C"/>
              </a:buClr>
              <a:buFont typeface="+mj-lt"/>
              <a:buNone/>
              <a:defRPr sz="1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spcBef>
                <a:spcPts val="300"/>
              </a:spcBef>
              <a:spcAft>
                <a:spcPts val="300"/>
              </a:spcAft>
              <a:buClr>
                <a:schemeClr val="accent1"/>
              </a:buClr>
              <a:buSzPct val="100000"/>
              <a:buFont typeface="+mj-lt"/>
              <a:buNone/>
              <a:defRPr sz="12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914400" indent="0">
              <a:spcBef>
                <a:spcPts val="300"/>
              </a:spcBef>
              <a:spcAft>
                <a:spcPts val="300"/>
              </a:spcAft>
              <a:buClr>
                <a:schemeClr val="accent1"/>
              </a:buClr>
              <a:buFont typeface="+mj-lt"/>
              <a:buNone/>
              <a:defRPr sz="1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371600" indent="0">
              <a:spcBef>
                <a:spcPts val="300"/>
              </a:spcBef>
              <a:spcAft>
                <a:spcPts val="300"/>
              </a:spcAft>
              <a:buClr>
                <a:schemeClr val="tx1"/>
              </a:buClr>
              <a:buSzPct val="120000"/>
              <a:buFont typeface="Open Sans" panose="020B0606030504020204" pitchFamily="34" charset="0"/>
              <a:buNone/>
              <a:defRPr sz="105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828800" indent="0">
              <a:spcBef>
                <a:spcPts val="300"/>
              </a:spcBef>
              <a:spcAft>
                <a:spcPts val="300"/>
              </a:spcAft>
              <a:buClr>
                <a:schemeClr val="tx1"/>
              </a:buClr>
              <a:buSzPct val="120000"/>
              <a:buFont typeface="Arial" panose="020B0604020202020204" pitchFamily="34" charset="0"/>
              <a:buNone/>
              <a:defRPr sz="10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fr-FR"/>
              <a:t>Cliquez ici pour entrer votre texte</a:t>
            </a:r>
          </a:p>
          <a:p>
            <a:pPr lvl="1"/>
            <a:r>
              <a:rPr lang="fr-FR"/>
              <a:t>Deuxième niveau</a:t>
            </a:r>
          </a:p>
          <a:p>
            <a:pPr lvl="2"/>
            <a:r>
              <a:rPr lang="fr-FR"/>
              <a:t>Troisième niveau</a:t>
            </a:r>
          </a:p>
          <a:p>
            <a:pPr lvl="3"/>
            <a:r>
              <a:rPr lang="fr-FR"/>
              <a:t>Quatrième niveau</a:t>
            </a:r>
          </a:p>
          <a:p>
            <a:pPr lvl="4"/>
            <a:r>
              <a:rPr lang="fr-FR"/>
              <a:t>Cinquième niveau</a:t>
            </a:r>
          </a:p>
        </p:txBody>
      </p:sp>
      <p:sp>
        <p:nvSpPr>
          <p:cNvPr id="11" name="Espace réservé du texte 13"/>
          <p:cNvSpPr>
            <a:spLocks noGrp="1"/>
          </p:cNvSpPr>
          <p:nvPr>
            <p:ph type="body" sz="quarter" idx="14" hasCustomPrompt="1"/>
          </p:nvPr>
        </p:nvSpPr>
        <p:spPr>
          <a:xfrm>
            <a:off x="874800" y="6357600"/>
            <a:ext cx="7297600" cy="216781"/>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Tx/>
              <a:buNone/>
              <a:tabLst/>
              <a:defRPr lang="fr-FR" sz="1050" b="1" i="0" kern="1200" cap="all" baseline="0" dirty="0">
                <a:solidFill>
                  <a:schemeClr val="accent1"/>
                </a:solidFill>
                <a:latin typeface="+mj-lt"/>
                <a:ea typeface="ＭＳ Ｐゴシック" pitchFamily="34" charset="-128"/>
                <a:cs typeface="Lucida Sans" pitchFamily="34" charset="0"/>
              </a:defRPr>
            </a:lvl1pPr>
          </a:lstStyle>
          <a:p>
            <a:pPr lvl="0"/>
            <a:r>
              <a:rPr lang="fr-FR"/>
              <a:t>TITRE de la présentation ou de la PARTIE</a:t>
            </a:r>
          </a:p>
        </p:txBody>
      </p:sp>
    </p:spTree>
    <p:extLst>
      <p:ext uri="{BB962C8B-B14F-4D97-AF65-F5344CB8AC3E}">
        <p14:creationId xmlns:p14="http://schemas.microsoft.com/office/powerpoint/2010/main" val="3352722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u avec 2 colonnes">
    <p:spTree>
      <p:nvGrpSpPr>
        <p:cNvPr id="1" name=""/>
        <p:cNvGrpSpPr/>
        <p:nvPr/>
      </p:nvGrpSpPr>
      <p:grpSpPr>
        <a:xfrm>
          <a:off x="0" y="0"/>
          <a:ext cx="0" cy="0"/>
          <a:chOff x="0" y="0"/>
          <a:chExt cx="0" cy="0"/>
        </a:xfrm>
      </p:grpSpPr>
      <p:sp>
        <p:nvSpPr>
          <p:cNvPr id="9" name="Espace réservé du texte 3"/>
          <p:cNvSpPr>
            <a:spLocks noGrp="1"/>
          </p:cNvSpPr>
          <p:nvPr>
            <p:ph type="body" sz="quarter" idx="11" hasCustomPrompt="1"/>
          </p:nvPr>
        </p:nvSpPr>
        <p:spPr>
          <a:xfrm>
            <a:off x="147600" y="327600"/>
            <a:ext cx="648023" cy="461615"/>
          </a:xfrm>
          <a:prstGeom prst="rect">
            <a:avLst/>
          </a:prstGeom>
        </p:spPr>
        <p:txBody>
          <a:bodyPr/>
          <a:lstStyle>
            <a:lvl1pPr marL="0" indent="0" algn="ctr" rtl="0" eaLnBrk="0" fontAlgn="base" hangingPunct="0">
              <a:spcBef>
                <a:spcPct val="0"/>
              </a:spcBef>
              <a:spcAft>
                <a:spcPct val="0"/>
              </a:spcAft>
              <a:buNone/>
              <a:defRPr lang="fr-FR" sz="2800" b="1"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FR"/>
              <a:t>N°</a:t>
            </a:r>
          </a:p>
        </p:txBody>
      </p:sp>
      <p:sp>
        <p:nvSpPr>
          <p:cNvPr id="10" name="Titre 1"/>
          <p:cNvSpPr>
            <a:spLocks noGrp="1"/>
          </p:cNvSpPr>
          <p:nvPr>
            <p:ph type="title" hasCustomPrompt="1"/>
          </p:nvPr>
        </p:nvSpPr>
        <p:spPr>
          <a:xfrm>
            <a:off x="640800" y="320400"/>
            <a:ext cx="7776864" cy="347846"/>
          </a:xfrm>
          <a:prstGeom prst="rect">
            <a:avLst/>
          </a:prstGeom>
          <a:noFill/>
        </p:spPr>
        <p:txBody>
          <a:bodyPr vert="horz" wrap="square" anchor="t" anchorCtr="0">
            <a:noAutofit/>
          </a:bodyPr>
          <a:lstStyle>
            <a:lvl1pPr algn="l">
              <a:defRPr sz="1600" b="1" cap="all"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Titre de la diapo</a:t>
            </a:r>
          </a:p>
        </p:txBody>
      </p:sp>
      <p:sp>
        <p:nvSpPr>
          <p:cNvPr id="12" name="Espace réservé du contenu 2"/>
          <p:cNvSpPr>
            <a:spLocks noGrp="1"/>
          </p:cNvSpPr>
          <p:nvPr>
            <p:ph idx="13" hasCustomPrompt="1"/>
          </p:nvPr>
        </p:nvSpPr>
        <p:spPr>
          <a:xfrm>
            <a:off x="683568" y="980728"/>
            <a:ext cx="3924000" cy="5075944"/>
          </a:xfrm>
          <a:prstGeom prst="rect">
            <a:avLst/>
          </a:prstGeom>
        </p:spPr>
        <p:txBody>
          <a:bodyPr vert="horz" lIns="36000" tIns="36000" rIns="36000" bIns="36000"/>
          <a:lstStyle>
            <a:lvl1pPr marL="342900" indent="-342900">
              <a:spcBef>
                <a:spcPts val="300"/>
              </a:spcBef>
              <a:spcAft>
                <a:spcPts val="300"/>
              </a:spcAft>
              <a:buClr>
                <a:srgbClr val="176B8C"/>
              </a:buClr>
              <a:buFont typeface="Open Sans" panose="020B0606030504020204" pitchFamily="34" charset="0"/>
              <a:buChar char="&gt;"/>
              <a:defRPr sz="1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28650" indent="-171450">
              <a:spcBef>
                <a:spcPts val="300"/>
              </a:spcBef>
              <a:spcAft>
                <a:spcPts val="300"/>
              </a:spcAft>
              <a:buClr>
                <a:schemeClr val="tx1"/>
              </a:buClr>
              <a:buSzPct val="120000"/>
              <a:buFont typeface="Arial" panose="020B0604020202020204" pitchFamily="34" charset="0"/>
              <a:buChar char="•"/>
              <a:defRPr sz="12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074738" indent="-160338">
              <a:spcBef>
                <a:spcPts val="300"/>
              </a:spcBef>
              <a:spcAft>
                <a:spcPts val="300"/>
              </a:spcAft>
              <a:buClr>
                <a:schemeClr val="tx1"/>
              </a:buClr>
              <a:buFont typeface="Open Sans" panose="020B0606030504020204" pitchFamily="34" charset="0"/>
              <a:buChar char="-"/>
              <a:defRPr sz="1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527175" indent="-155575">
              <a:spcBef>
                <a:spcPts val="300"/>
              </a:spcBef>
              <a:spcAft>
                <a:spcPts val="300"/>
              </a:spcAft>
              <a:buClr>
                <a:schemeClr val="tx1"/>
              </a:buClr>
              <a:buFont typeface="Wingdings" panose="05000000000000000000" pitchFamily="2" charset="2"/>
              <a:buChar char="§"/>
              <a:defRPr sz="105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00250" indent="-171450">
              <a:spcBef>
                <a:spcPts val="300"/>
              </a:spcBef>
              <a:spcAft>
                <a:spcPts val="300"/>
              </a:spcAft>
              <a:buClr>
                <a:schemeClr val="tx1"/>
              </a:buClr>
              <a:buFont typeface="Wingdings" panose="05000000000000000000" pitchFamily="2" charset="2"/>
              <a:buChar char="§"/>
              <a:defRPr sz="10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fr-FR"/>
              <a:t>Cliquer ici pour entrer votre texte</a:t>
            </a:r>
          </a:p>
          <a:p>
            <a:pPr lvl="1"/>
            <a:r>
              <a:rPr lang="fr-FR"/>
              <a:t>Deuxième niveau</a:t>
            </a:r>
          </a:p>
          <a:p>
            <a:pPr lvl="2"/>
            <a:r>
              <a:rPr lang="fr-FR"/>
              <a:t>Troisième niveau</a:t>
            </a:r>
          </a:p>
          <a:p>
            <a:pPr lvl="3"/>
            <a:r>
              <a:rPr lang="fr-FR"/>
              <a:t>Quatrième niveau</a:t>
            </a:r>
          </a:p>
          <a:p>
            <a:pPr lvl="4"/>
            <a:r>
              <a:rPr lang="fr-FR"/>
              <a:t>Cinquième niveau</a:t>
            </a:r>
          </a:p>
        </p:txBody>
      </p:sp>
      <p:sp>
        <p:nvSpPr>
          <p:cNvPr id="15" name="Espace réservé du texte 13"/>
          <p:cNvSpPr>
            <a:spLocks noGrp="1"/>
          </p:cNvSpPr>
          <p:nvPr>
            <p:ph type="body" sz="quarter" idx="14" hasCustomPrompt="1"/>
          </p:nvPr>
        </p:nvSpPr>
        <p:spPr>
          <a:xfrm>
            <a:off x="874800" y="6357600"/>
            <a:ext cx="7297600" cy="216781"/>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Tx/>
              <a:buNone/>
              <a:tabLst/>
              <a:defRPr lang="fr-FR" sz="1050" b="1" i="0" kern="1200" cap="all" baseline="0" dirty="0">
                <a:solidFill>
                  <a:schemeClr val="accent1"/>
                </a:solidFill>
                <a:latin typeface="+mj-lt"/>
                <a:ea typeface="ＭＳ Ｐゴシック" pitchFamily="34" charset="-128"/>
                <a:cs typeface="Lucida Sans" pitchFamily="34" charset="0"/>
              </a:defRPr>
            </a:lvl1pPr>
          </a:lstStyle>
          <a:p>
            <a:pPr lvl="0"/>
            <a:r>
              <a:rPr lang="fr-FR"/>
              <a:t>TITRE de la présentation ou de la PARTIE</a:t>
            </a:r>
          </a:p>
        </p:txBody>
      </p:sp>
      <p:sp>
        <p:nvSpPr>
          <p:cNvPr id="16" name="Espace réservé du contenu 2"/>
          <p:cNvSpPr>
            <a:spLocks noGrp="1"/>
          </p:cNvSpPr>
          <p:nvPr>
            <p:ph idx="18" hasCustomPrompt="1"/>
          </p:nvPr>
        </p:nvSpPr>
        <p:spPr>
          <a:xfrm>
            <a:off x="4896472" y="980728"/>
            <a:ext cx="3924000" cy="5075944"/>
          </a:xfrm>
          <a:prstGeom prst="rect">
            <a:avLst/>
          </a:prstGeom>
        </p:spPr>
        <p:txBody>
          <a:bodyPr vert="horz" lIns="36000" tIns="36000" rIns="36000" bIns="36000"/>
          <a:lstStyle>
            <a:lvl1pPr marL="342900" indent="-342900">
              <a:spcBef>
                <a:spcPts val="300"/>
              </a:spcBef>
              <a:spcAft>
                <a:spcPts val="300"/>
              </a:spcAft>
              <a:buClr>
                <a:srgbClr val="176B8C"/>
              </a:buClr>
              <a:buFont typeface="Open Sans" panose="020B0606030504020204" pitchFamily="34" charset="0"/>
              <a:buChar char="&gt;"/>
              <a:defRPr sz="1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28650" indent="-171450">
              <a:spcBef>
                <a:spcPts val="300"/>
              </a:spcBef>
              <a:spcAft>
                <a:spcPts val="300"/>
              </a:spcAft>
              <a:buClr>
                <a:schemeClr val="tx1"/>
              </a:buClr>
              <a:buSzPct val="120000"/>
              <a:buFont typeface="Arial" panose="020B0604020202020204" pitchFamily="34" charset="0"/>
              <a:buChar char="•"/>
              <a:defRPr sz="12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074738" indent="-160338">
              <a:spcBef>
                <a:spcPts val="300"/>
              </a:spcBef>
              <a:spcAft>
                <a:spcPts val="300"/>
              </a:spcAft>
              <a:buClr>
                <a:schemeClr val="tx1"/>
              </a:buClr>
              <a:buFont typeface="Open Sans" panose="020B0606030504020204" pitchFamily="34" charset="0"/>
              <a:buChar char="-"/>
              <a:defRPr sz="1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527175" indent="-155575">
              <a:spcBef>
                <a:spcPts val="300"/>
              </a:spcBef>
              <a:spcAft>
                <a:spcPts val="300"/>
              </a:spcAft>
              <a:buClr>
                <a:schemeClr val="tx1"/>
              </a:buClr>
              <a:buFont typeface="Wingdings" panose="05000000000000000000" pitchFamily="2" charset="2"/>
              <a:buChar char="§"/>
              <a:defRPr sz="105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00250" indent="-171450">
              <a:spcBef>
                <a:spcPts val="300"/>
              </a:spcBef>
              <a:spcAft>
                <a:spcPts val="300"/>
              </a:spcAft>
              <a:buClr>
                <a:schemeClr val="tx1"/>
              </a:buClr>
              <a:buFont typeface="Wingdings" panose="05000000000000000000" pitchFamily="2" charset="2"/>
              <a:buChar char="§"/>
              <a:defRPr sz="10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fr-FR"/>
              <a:t>Cliquer ici pour entrer votre texte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6122542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u avec 2 colonnes - Titre en couleur">
    <p:spTree>
      <p:nvGrpSpPr>
        <p:cNvPr id="1" name=""/>
        <p:cNvGrpSpPr/>
        <p:nvPr/>
      </p:nvGrpSpPr>
      <p:grpSpPr>
        <a:xfrm>
          <a:off x="0" y="0"/>
          <a:ext cx="0" cy="0"/>
          <a:chOff x="0" y="0"/>
          <a:chExt cx="0" cy="0"/>
        </a:xfrm>
      </p:grpSpPr>
      <p:sp>
        <p:nvSpPr>
          <p:cNvPr id="10" name="Espace réservé du texte 3"/>
          <p:cNvSpPr>
            <a:spLocks noGrp="1"/>
          </p:cNvSpPr>
          <p:nvPr>
            <p:ph type="body" sz="quarter" idx="11" hasCustomPrompt="1"/>
          </p:nvPr>
        </p:nvSpPr>
        <p:spPr>
          <a:xfrm>
            <a:off x="147600" y="327600"/>
            <a:ext cx="648023" cy="461615"/>
          </a:xfrm>
          <a:prstGeom prst="rect">
            <a:avLst/>
          </a:prstGeom>
        </p:spPr>
        <p:txBody>
          <a:bodyPr/>
          <a:lstStyle>
            <a:lvl1pPr marL="0" indent="0" algn="ctr" rtl="0" eaLnBrk="0" fontAlgn="base" hangingPunct="0">
              <a:spcBef>
                <a:spcPct val="0"/>
              </a:spcBef>
              <a:spcAft>
                <a:spcPct val="0"/>
              </a:spcAft>
              <a:buNone/>
              <a:defRPr lang="fr-FR" sz="2800" b="1"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FR"/>
              <a:t>N°</a:t>
            </a:r>
          </a:p>
        </p:txBody>
      </p:sp>
      <p:sp>
        <p:nvSpPr>
          <p:cNvPr id="12" name="Titre 1"/>
          <p:cNvSpPr>
            <a:spLocks noGrp="1"/>
          </p:cNvSpPr>
          <p:nvPr>
            <p:ph type="title" hasCustomPrompt="1"/>
          </p:nvPr>
        </p:nvSpPr>
        <p:spPr>
          <a:xfrm>
            <a:off x="640800" y="320400"/>
            <a:ext cx="7776864" cy="347846"/>
          </a:xfrm>
          <a:prstGeom prst="rect">
            <a:avLst/>
          </a:prstGeom>
          <a:noFill/>
        </p:spPr>
        <p:txBody>
          <a:bodyPr vert="horz" wrap="square" anchor="t" anchorCtr="0">
            <a:noAutofit/>
          </a:bodyPr>
          <a:lstStyle>
            <a:lvl1pPr algn="l">
              <a:defRPr sz="1600" b="1" cap="all"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Titre de la diapo</a:t>
            </a:r>
          </a:p>
        </p:txBody>
      </p:sp>
      <p:sp>
        <p:nvSpPr>
          <p:cNvPr id="15" name="Espace réservé du contenu 2"/>
          <p:cNvSpPr>
            <a:spLocks noGrp="1"/>
          </p:cNvSpPr>
          <p:nvPr>
            <p:ph idx="13" hasCustomPrompt="1"/>
          </p:nvPr>
        </p:nvSpPr>
        <p:spPr>
          <a:xfrm>
            <a:off x="683568" y="980728"/>
            <a:ext cx="3924000" cy="5075944"/>
          </a:xfrm>
          <a:prstGeom prst="rect">
            <a:avLst/>
          </a:prstGeom>
        </p:spPr>
        <p:txBody>
          <a:bodyPr vert="horz" lIns="36000" tIns="36000" rIns="36000" bIns="36000"/>
          <a:lstStyle>
            <a:lvl1pPr marL="342900" indent="-342900">
              <a:spcBef>
                <a:spcPts val="300"/>
              </a:spcBef>
              <a:spcAft>
                <a:spcPts val="300"/>
              </a:spcAft>
              <a:buClr>
                <a:srgbClr val="176B8C"/>
              </a:buClr>
              <a:buFont typeface="Open Sans" panose="020B0606030504020204" pitchFamily="34" charset="0"/>
              <a:buChar char="&gt;"/>
              <a:defRPr sz="14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628650" indent="-171450">
              <a:spcBef>
                <a:spcPts val="300"/>
              </a:spcBef>
              <a:spcAft>
                <a:spcPts val="300"/>
              </a:spcAft>
              <a:buClr>
                <a:schemeClr val="tx1"/>
              </a:buClr>
              <a:buSzPct val="120000"/>
              <a:buFont typeface="Arial" panose="020B0604020202020204" pitchFamily="34" charset="0"/>
              <a:buChar char="•"/>
              <a:defRPr sz="12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074738" indent="-160338">
              <a:spcBef>
                <a:spcPts val="300"/>
              </a:spcBef>
              <a:spcAft>
                <a:spcPts val="300"/>
              </a:spcAft>
              <a:buClr>
                <a:schemeClr val="tx1"/>
              </a:buClr>
              <a:buFont typeface="Open Sans" panose="020B0606030504020204" pitchFamily="34" charset="0"/>
              <a:buChar char="-"/>
              <a:defRPr sz="1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527175" indent="-155575">
              <a:spcBef>
                <a:spcPts val="300"/>
              </a:spcBef>
              <a:spcAft>
                <a:spcPts val="300"/>
              </a:spcAft>
              <a:buClr>
                <a:schemeClr val="tx1"/>
              </a:buClr>
              <a:buFont typeface="Wingdings" panose="05000000000000000000" pitchFamily="2" charset="2"/>
              <a:buChar char="§"/>
              <a:defRPr sz="105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00250" indent="-171450">
              <a:spcBef>
                <a:spcPts val="300"/>
              </a:spcBef>
              <a:spcAft>
                <a:spcPts val="300"/>
              </a:spcAft>
              <a:buClr>
                <a:schemeClr val="tx1"/>
              </a:buClr>
              <a:buFont typeface="Wingdings" panose="05000000000000000000" pitchFamily="2" charset="2"/>
              <a:buChar char="§"/>
              <a:defRPr sz="10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fr-FR"/>
              <a:t>Cliquer ici pour entrer votre texte</a:t>
            </a:r>
          </a:p>
          <a:p>
            <a:pPr lvl="1"/>
            <a:r>
              <a:rPr lang="fr-FR"/>
              <a:t>Deuxième niveau</a:t>
            </a:r>
          </a:p>
          <a:p>
            <a:pPr lvl="2"/>
            <a:r>
              <a:rPr lang="fr-FR"/>
              <a:t>Troisième niveau</a:t>
            </a:r>
          </a:p>
          <a:p>
            <a:pPr lvl="3"/>
            <a:r>
              <a:rPr lang="fr-FR"/>
              <a:t>Quatrième niveau</a:t>
            </a:r>
          </a:p>
          <a:p>
            <a:pPr lvl="4"/>
            <a:r>
              <a:rPr lang="fr-FR"/>
              <a:t>Cinquième niveau</a:t>
            </a:r>
          </a:p>
        </p:txBody>
      </p:sp>
      <p:sp>
        <p:nvSpPr>
          <p:cNvPr id="16" name="Espace réservé du texte 13"/>
          <p:cNvSpPr>
            <a:spLocks noGrp="1"/>
          </p:cNvSpPr>
          <p:nvPr>
            <p:ph type="body" sz="quarter" idx="14" hasCustomPrompt="1"/>
          </p:nvPr>
        </p:nvSpPr>
        <p:spPr>
          <a:xfrm>
            <a:off x="874800" y="6357600"/>
            <a:ext cx="7297600" cy="216781"/>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Tx/>
              <a:buNone/>
              <a:tabLst/>
              <a:defRPr lang="fr-FR" sz="1050" b="1" i="0" kern="1200" cap="all" baseline="0" dirty="0">
                <a:solidFill>
                  <a:schemeClr val="accent1"/>
                </a:solidFill>
                <a:latin typeface="+mj-lt"/>
                <a:ea typeface="ＭＳ Ｐゴシック" pitchFamily="34" charset="-128"/>
                <a:cs typeface="Lucida Sans" pitchFamily="34" charset="0"/>
              </a:defRPr>
            </a:lvl1pPr>
          </a:lstStyle>
          <a:p>
            <a:pPr lvl="0"/>
            <a:r>
              <a:rPr lang="fr-FR"/>
              <a:t>TITRE de la présentation ou de la PARTIE</a:t>
            </a:r>
          </a:p>
        </p:txBody>
      </p:sp>
      <p:sp>
        <p:nvSpPr>
          <p:cNvPr id="17" name="Espace réservé du contenu 2"/>
          <p:cNvSpPr>
            <a:spLocks noGrp="1"/>
          </p:cNvSpPr>
          <p:nvPr>
            <p:ph idx="18" hasCustomPrompt="1"/>
          </p:nvPr>
        </p:nvSpPr>
        <p:spPr>
          <a:xfrm>
            <a:off x="4896472" y="980728"/>
            <a:ext cx="3924000" cy="5075944"/>
          </a:xfrm>
          <a:prstGeom prst="rect">
            <a:avLst/>
          </a:prstGeom>
        </p:spPr>
        <p:txBody>
          <a:bodyPr vert="horz" lIns="36000" tIns="36000" rIns="36000" bIns="36000"/>
          <a:lstStyle>
            <a:lvl1pPr marL="342900" indent="-342900">
              <a:spcBef>
                <a:spcPts val="300"/>
              </a:spcBef>
              <a:spcAft>
                <a:spcPts val="300"/>
              </a:spcAft>
              <a:buClr>
                <a:srgbClr val="176B8C"/>
              </a:buClr>
              <a:buFont typeface="Open Sans" panose="020B0606030504020204" pitchFamily="34" charset="0"/>
              <a:buChar char="&gt;"/>
              <a:defRPr sz="14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628650" indent="-171450">
              <a:spcBef>
                <a:spcPts val="300"/>
              </a:spcBef>
              <a:spcAft>
                <a:spcPts val="300"/>
              </a:spcAft>
              <a:buClr>
                <a:schemeClr val="tx1"/>
              </a:buClr>
              <a:buSzPct val="120000"/>
              <a:buFont typeface="Arial" panose="020B0604020202020204" pitchFamily="34" charset="0"/>
              <a:buChar char="•"/>
              <a:defRPr sz="12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074738" indent="-160338">
              <a:spcBef>
                <a:spcPts val="300"/>
              </a:spcBef>
              <a:spcAft>
                <a:spcPts val="300"/>
              </a:spcAft>
              <a:buClr>
                <a:schemeClr val="tx1"/>
              </a:buClr>
              <a:buFont typeface="Open Sans" panose="020B0606030504020204" pitchFamily="34" charset="0"/>
              <a:buChar char="-"/>
              <a:defRPr sz="1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527175" indent="-155575">
              <a:spcBef>
                <a:spcPts val="300"/>
              </a:spcBef>
              <a:spcAft>
                <a:spcPts val="300"/>
              </a:spcAft>
              <a:buClr>
                <a:schemeClr val="tx1"/>
              </a:buClr>
              <a:buFont typeface="Wingdings" panose="05000000000000000000" pitchFamily="2" charset="2"/>
              <a:buChar char="§"/>
              <a:defRPr sz="105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00250" indent="-171450">
              <a:spcBef>
                <a:spcPts val="300"/>
              </a:spcBef>
              <a:spcAft>
                <a:spcPts val="300"/>
              </a:spcAft>
              <a:buClr>
                <a:schemeClr val="tx1"/>
              </a:buClr>
              <a:buFont typeface="Wingdings" panose="05000000000000000000" pitchFamily="2" charset="2"/>
              <a:buChar char="§"/>
              <a:defRPr sz="10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fr-FR"/>
              <a:t>Cliquer ici pour entrer votre texte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5181322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u avec carte 1">
    <p:spTree>
      <p:nvGrpSpPr>
        <p:cNvPr id="1" name=""/>
        <p:cNvGrpSpPr/>
        <p:nvPr/>
      </p:nvGrpSpPr>
      <p:grpSpPr>
        <a:xfrm>
          <a:off x="0" y="0"/>
          <a:ext cx="0" cy="0"/>
          <a:chOff x="0" y="0"/>
          <a:chExt cx="0" cy="0"/>
        </a:xfrm>
      </p:grpSpPr>
      <p:sp>
        <p:nvSpPr>
          <p:cNvPr id="4" name="Espace réservé pour une image  3"/>
          <p:cNvSpPr>
            <a:spLocks noGrp="1"/>
          </p:cNvSpPr>
          <p:nvPr>
            <p:ph type="pic" sz="quarter" idx="12" hasCustomPrompt="1"/>
          </p:nvPr>
        </p:nvSpPr>
        <p:spPr>
          <a:xfrm>
            <a:off x="4896472" y="980728"/>
            <a:ext cx="3924000" cy="4192910"/>
          </a:xfrm>
          <a:prstGeom prst="rect">
            <a:avLst/>
          </a:prstGeom>
        </p:spPr>
        <p:txBody>
          <a:bodyPr/>
          <a:lstStyle>
            <a:lvl1pPr marL="0" indent="0">
              <a:buNone/>
              <a:defRPr sz="1400">
                <a:latin typeface="Open Sans" panose="020B0606030504020204" pitchFamily="34" charset="0"/>
                <a:ea typeface="Open Sans" panose="020B0606030504020204" pitchFamily="34" charset="0"/>
                <a:cs typeface="Open Sans" panose="020B0606030504020204" pitchFamily="34" charset="0"/>
              </a:defRPr>
            </a:lvl1pPr>
          </a:lstStyle>
          <a:p>
            <a:r>
              <a:rPr lang="fr-FR"/>
              <a:t>Carte</a:t>
            </a:r>
          </a:p>
        </p:txBody>
      </p:sp>
      <p:sp>
        <p:nvSpPr>
          <p:cNvPr id="9" name="Espace réservé du texte 8"/>
          <p:cNvSpPr>
            <a:spLocks noGrp="1"/>
          </p:cNvSpPr>
          <p:nvPr>
            <p:ph type="body" sz="quarter" idx="13" hasCustomPrompt="1"/>
          </p:nvPr>
        </p:nvSpPr>
        <p:spPr>
          <a:xfrm>
            <a:off x="4896472" y="5173638"/>
            <a:ext cx="3924000" cy="883034"/>
          </a:xfrm>
          <a:prstGeom prst="rect">
            <a:avLst/>
          </a:prstGeom>
        </p:spPr>
        <p:txBody>
          <a:bodyPr/>
          <a:lstStyle>
            <a:lvl1pPr marL="0" indent="0">
              <a:buNone/>
              <a:defRPr lang="fr-FR" sz="14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FR"/>
              <a:t>Légende</a:t>
            </a:r>
          </a:p>
        </p:txBody>
      </p:sp>
      <p:sp>
        <p:nvSpPr>
          <p:cNvPr id="13" name="Espace réservé du texte 3"/>
          <p:cNvSpPr>
            <a:spLocks noGrp="1"/>
          </p:cNvSpPr>
          <p:nvPr>
            <p:ph type="body" sz="quarter" idx="11" hasCustomPrompt="1"/>
          </p:nvPr>
        </p:nvSpPr>
        <p:spPr>
          <a:xfrm>
            <a:off x="147600" y="327600"/>
            <a:ext cx="648023" cy="461615"/>
          </a:xfrm>
          <a:prstGeom prst="rect">
            <a:avLst/>
          </a:prstGeom>
        </p:spPr>
        <p:txBody>
          <a:bodyPr/>
          <a:lstStyle>
            <a:lvl1pPr marL="0" indent="0" algn="ctr" rtl="0" eaLnBrk="0" fontAlgn="base" hangingPunct="0">
              <a:spcBef>
                <a:spcPct val="0"/>
              </a:spcBef>
              <a:spcAft>
                <a:spcPct val="0"/>
              </a:spcAft>
              <a:buNone/>
              <a:defRPr lang="fr-FR" sz="2800" b="1"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FR"/>
              <a:t>N°</a:t>
            </a:r>
          </a:p>
        </p:txBody>
      </p:sp>
      <p:sp>
        <p:nvSpPr>
          <p:cNvPr id="15" name="Titre 1"/>
          <p:cNvSpPr>
            <a:spLocks noGrp="1"/>
          </p:cNvSpPr>
          <p:nvPr>
            <p:ph type="title" hasCustomPrompt="1"/>
          </p:nvPr>
        </p:nvSpPr>
        <p:spPr>
          <a:xfrm>
            <a:off x="640800" y="320400"/>
            <a:ext cx="7776864" cy="347846"/>
          </a:xfrm>
          <a:prstGeom prst="rect">
            <a:avLst/>
          </a:prstGeom>
          <a:noFill/>
        </p:spPr>
        <p:txBody>
          <a:bodyPr vert="horz" wrap="square" anchor="t" anchorCtr="0">
            <a:noAutofit/>
          </a:bodyPr>
          <a:lstStyle>
            <a:lvl1pPr algn="l">
              <a:defRPr sz="1600" b="1" cap="all"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Titre de la diapo</a:t>
            </a:r>
          </a:p>
        </p:txBody>
      </p:sp>
      <p:sp>
        <p:nvSpPr>
          <p:cNvPr id="17" name="Espace réservé du contenu 2"/>
          <p:cNvSpPr>
            <a:spLocks noGrp="1"/>
          </p:cNvSpPr>
          <p:nvPr>
            <p:ph idx="17" hasCustomPrompt="1"/>
          </p:nvPr>
        </p:nvSpPr>
        <p:spPr>
          <a:xfrm>
            <a:off x="683568" y="980728"/>
            <a:ext cx="3924000" cy="5075944"/>
          </a:xfrm>
          <a:prstGeom prst="rect">
            <a:avLst/>
          </a:prstGeom>
        </p:spPr>
        <p:txBody>
          <a:bodyPr vert="horz" lIns="36000" tIns="36000" rIns="36000" bIns="36000"/>
          <a:lstStyle>
            <a:lvl1pPr marL="342900" indent="-342900">
              <a:spcBef>
                <a:spcPts val="300"/>
              </a:spcBef>
              <a:spcAft>
                <a:spcPts val="300"/>
              </a:spcAft>
              <a:buClr>
                <a:srgbClr val="176B8C"/>
              </a:buClr>
              <a:buFont typeface="Open Sans" panose="020B0606030504020204" pitchFamily="34" charset="0"/>
              <a:buChar char="&gt;"/>
              <a:defRPr sz="14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628650" indent="-171450">
              <a:spcBef>
                <a:spcPts val="300"/>
              </a:spcBef>
              <a:spcAft>
                <a:spcPts val="300"/>
              </a:spcAft>
              <a:buClr>
                <a:schemeClr val="tx1"/>
              </a:buClr>
              <a:buSzPct val="120000"/>
              <a:buFont typeface="Arial" panose="020B0604020202020204" pitchFamily="34" charset="0"/>
              <a:buChar char="•"/>
              <a:defRPr sz="12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074738" indent="-160338">
              <a:spcBef>
                <a:spcPts val="300"/>
              </a:spcBef>
              <a:spcAft>
                <a:spcPts val="300"/>
              </a:spcAft>
              <a:buClr>
                <a:schemeClr val="tx1"/>
              </a:buClr>
              <a:buFont typeface="Open Sans" panose="020B0606030504020204" pitchFamily="34" charset="0"/>
              <a:buChar char="-"/>
              <a:defRPr sz="1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527175" indent="-155575">
              <a:spcBef>
                <a:spcPts val="300"/>
              </a:spcBef>
              <a:spcAft>
                <a:spcPts val="300"/>
              </a:spcAft>
              <a:buClr>
                <a:schemeClr val="tx1"/>
              </a:buClr>
              <a:buFont typeface="Wingdings" panose="05000000000000000000" pitchFamily="2" charset="2"/>
              <a:buChar char="§"/>
              <a:defRPr sz="105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00250" indent="-171450">
              <a:spcBef>
                <a:spcPts val="300"/>
              </a:spcBef>
              <a:spcAft>
                <a:spcPts val="300"/>
              </a:spcAft>
              <a:buClr>
                <a:schemeClr val="tx1"/>
              </a:buClr>
              <a:buFont typeface="Wingdings" panose="05000000000000000000" pitchFamily="2" charset="2"/>
              <a:buChar char="§"/>
              <a:defRPr sz="10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fr-FR"/>
              <a:t>Cliquer ici pour entrer votre texte</a:t>
            </a:r>
          </a:p>
          <a:p>
            <a:pPr lvl="1"/>
            <a:r>
              <a:rPr lang="fr-FR"/>
              <a:t>Deuxième niveau</a:t>
            </a:r>
          </a:p>
          <a:p>
            <a:pPr lvl="2"/>
            <a:r>
              <a:rPr lang="fr-FR"/>
              <a:t>Troisième niveau</a:t>
            </a:r>
          </a:p>
          <a:p>
            <a:pPr lvl="3"/>
            <a:r>
              <a:rPr lang="fr-FR"/>
              <a:t>Quatrième niveau</a:t>
            </a:r>
          </a:p>
          <a:p>
            <a:pPr lvl="4"/>
            <a:r>
              <a:rPr lang="fr-FR"/>
              <a:t>Cinquième niveau</a:t>
            </a:r>
          </a:p>
        </p:txBody>
      </p:sp>
      <p:sp>
        <p:nvSpPr>
          <p:cNvPr id="18" name="Espace réservé du texte 13"/>
          <p:cNvSpPr>
            <a:spLocks noGrp="1"/>
          </p:cNvSpPr>
          <p:nvPr>
            <p:ph type="body" sz="quarter" idx="14" hasCustomPrompt="1"/>
          </p:nvPr>
        </p:nvSpPr>
        <p:spPr>
          <a:xfrm>
            <a:off x="874800" y="6357600"/>
            <a:ext cx="7297600" cy="216781"/>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Tx/>
              <a:buNone/>
              <a:tabLst/>
              <a:defRPr lang="fr-FR" sz="1050" b="1" i="0" kern="1200" cap="all" baseline="0" dirty="0">
                <a:solidFill>
                  <a:schemeClr val="accent1"/>
                </a:solidFill>
                <a:latin typeface="+mj-lt"/>
                <a:ea typeface="ＭＳ Ｐゴシック" pitchFamily="34" charset="-128"/>
                <a:cs typeface="Lucida Sans" pitchFamily="34" charset="0"/>
              </a:defRPr>
            </a:lvl1pPr>
          </a:lstStyle>
          <a:p>
            <a:pPr lvl="0"/>
            <a:r>
              <a:rPr lang="fr-FR"/>
              <a:t>TITRE de la présentation ou de la PARTIE</a:t>
            </a:r>
          </a:p>
        </p:txBody>
      </p:sp>
    </p:spTree>
    <p:extLst>
      <p:ext uri="{BB962C8B-B14F-4D97-AF65-F5344CB8AC3E}">
        <p14:creationId xmlns:p14="http://schemas.microsoft.com/office/powerpoint/2010/main" val="1979002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11" name="Google Shape;254;p32">
            <a:extLst>
              <a:ext uri="{FF2B5EF4-FFF2-40B4-BE49-F238E27FC236}">
                <a16:creationId xmlns:a16="http://schemas.microsoft.com/office/drawing/2014/main" id="{72325B26-8237-4BBA-8113-4528CC55EC6B}"/>
              </a:ext>
              <a:ext uri="{C183D7F6-B498-43B3-948B-1728B52AA6E4}">
                <adec:decorative xmlns:adec="http://schemas.microsoft.com/office/drawing/2017/decorative" val="1"/>
              </a:ext>
            </a:extLst>
          </p:cNvPr>
          <p:cNvSpPr txBox="1"/>
          <p:nvPr userDrawn="1"/>
        </p:nvSpPr>
        <p:spPr>
          <a:xfrm>
            <a:off x="0" y="1872369"/>
            <a:ext cx="6705600" cy="2446800"/>
          </a:xfrm>
          <a:prstGeom prst="rect">
            <a:avLst/>
          </a:prstGeom>
          <a:blipFill rotWithShape="1">
            <a:blip r:embed="rId2">
              <a:alphaModFix/>
            </a:blip>
            <a:stretch>
              <a:fillRect/>
            </a:stretch>
          </a:blipFill>
          <a:ln>
            <a:noFill/>
          </a:ln>
          <a:effectLst>
            <a:outerShdw blurRad="63500" dist="38100" dir="2700000">
              <a:srgbClr val="808080">
                <a:alpha val="39607"/>
              </a:srgbClr>
            </a:outerShdw>
          </a:effectLst>
        </p:spPr>
        <p:txBody>
          <a:bodyPr spcFirstLastPara="1" wrap="square" lIns="91425" tIns="45700" rIns="91425" bIns="45700" anchor="ctr" anchorCtr="0">
            <a:noAutofit/>
          </a:bodyPr>
          <a:lstStyle/>
          <a:p>
            <a:pPr>
              <a:buClr>
                <a:srgbClr val="FFFFFF"/>
              </a:buClr>
              <a:buSzPts val="3200"/>
            </a:pPr>
            <a:endParaRPr lang="fr-FR" sz="3600">
              <a:solidFill>
                <a:srgbClr val="FFFFFF"/>
              </a:solidFill>
              <a:latin typeface="Calibri"/>
              <a:ea typeface="Calibri"/>
              <a:cs typeface="Calibri"/>
              <a:sym typeface="Calibri"/>
            </a:endParaRPr>
          </a:p>
          <a:p>
            <a:pPr>
              <a:buClr>
                <a:srgbClr val="FFFFFF"/>
              </a:buClr>
              <a:buSzPts val="3200"/>
            </a:pPr>
            <a:endParaRPr sz="3600">
              <a:solidFill>
                <a:srgbClr val="FFFFFF"/>
              </a:solidFill>
              <a:latin typeface="Calibri"/>
              <a:ea typeface="Calibri"/>
              <a:cs typeface="Calibri"/>
              <a:sym typeface="Calibri"/>
            </a:endParaRPr>
          </a:p>
        </p:txBody>
      </p:sp>
      <p:sp>
        <p:nvSpPr>
          <p:cNvPr id="2" name="Titre 1">
            <a:extLst>
              <a:ext uri="{FF2B5EF4-FFF2-40B4-BE49-F238E27FC236}">
                <a16:creationId xmlns:a16="http://schemas.microsoft.com/office/drawing/2014/main" id="{7FF7024E-8DC3-4C9D-A93B-DFE4CF1328AD}"/>
              </a:ext>
            </a:extLst>
          </p:cNvPr>
          <p:cNvSpPr>
            <a:spLocks noGrp="1"/>
          </p:cNvSpPr>
          <p:nvPr>
            <p:ph type="title" hasCustomPrompt="1"/>
          </p:nvPr>
        </p:nvSpPr>
        <p:spPr>
          <a:xfrm>
            <a:off x="0" y="1872370"/>
            <a:ext cx="6705600" cy="2446800"/>
          </a:xfrm>
        </p:spPr>
        <p:txBody>
          <a:bodyPr anchor="ctr" anchorCtr="0"/>
          <a:lstStyle>
            <a:lvl1pPr>
              <a:defRPr sz="4500">
                <a:solidFill>
                  <a:schemeClr val="bg1"/>
                </a:solidFill>
                <a:latin typeface="+mn-lt"/>
              </a:defRPr>
            </a:lvl1pPr>
          </a:lstStyle>
          <a:p>
            <a:pPr algn="r"/>
            <a:br>
              <a:rPr lang="fr-FR" sz="4800">
                <a:solidFill>
                  <a:schemeClr val="bg1"/>
                </a:solidFill>
                <a:latin typeface="Eurostile"/>
                <a:cs typeface="Eurostile"/>
              </a:rPr>
            </a:br>
            <a:endParaRPr lang="fr-FR" sz="4800">
              <a:solidFill>
                <a:schemeClr val="bg1"/>
              </a:solidFill>
              <a:latin typeface="Eurostile"/>
              <a:cs typeface="Eurostile"/>
            </a:endParaRPr>
          </a:p>
        </p:txBody>
      </p:sp>
      <p:sp>
        <p:nvSpPr>
          <p:cNvPr id="3" name="Espace réservé du texte 2">
            <a:extLst>
              <a:ext uri="{FF2B5EF4-FFF2-40B4-BE49-F238E27FC236}">
                <a16:creationId xmlns:a16="http://schemas.microsoft.com/office/drawing/2014/main" id="{8E77574C-DBB6-4CDF-98C2-CB4940B31CAB}"/>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DFE878BF-2EF5-4003-9801-BCC555810277}"/>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D742AE6F-E9AE-4476-A584-4DF7ABEB0AA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249CFA6-6363-4565-B64D-727AF35DD4C1}"/>
              </a:ext>
            </a:extLst>
          </p:cNvPr>
          <p:cNvSpPr>
            <a:spLocks noGrp="1"/>
          </p:cNvSpPr>
          <p:nvPr>
            <p:ph type="sldNum" sz="quarter" idx="12"/>
          </p:nvPr>
        </p:nvSpPr>
        <p:spPr/>
        <p:txBody>
          <a:bodyPr/>
          <a:lstStyle/>
          <a:p>
            <a:fld id="{4C9DF981-C277-4BD7-B90D-03A39C1D235D}" type="slidenum">
              <a:rPr lang="fr-FR" smtClean="0"/>
              <a:t>‹N°›</a:t>
            </a:fld>
            <a:endParaRPr lang="fr-FR"/>
          </a:p>
        </p:txBody>
      </p:sp>
      <p:sp>
        <p:nvSpPr>
          <p:cNvPr id="7" name="Google Shape;10;p1">
            <a:extLst>
              <a:ext uri="{FF2B5EF4-FFF2-40B4-BE49-F238E27FC236}">
                <a16:creationId xmlns:a16="http://schemas.microsoft.com/office/drawing/2014/main" id="{5E2E0D81-643D-4749-9825-BE825855FF5E}"/>
              </a:ext>
            </a:extLst>
          </p:cNvPr>
          <p:cNvSpPr txBox="1"/>
          <p:nvPr userDrawn="1"/>
        </p:nvSpPr>
        <p:spPr>
          <a:xfrm>
            <a:off x="8139112" y="34924"/>
            <a:ext cx="1003300" cy="157163"/>
          </a:xfrm>
          <a:prstGeom prst="rect">
            <a:avLst/>
          </a:prstGeom>
          <a:solidFill>
            <a:srgbClr val="961B2E"/>
          </a:solidFill>
          <a:ln>
            <a:noFill/>
          </a:ln>
          <a:effectLst>
            <a:outerShdw blurRad="63500" dist="23000" dir="5400000">
              <a:srgbClr val="808080">
                <a:alpha val="34901"/>
              </a:srgbClr>
            </a:outerShdw>
          </a:effectLst>
        </p:spPr>
        <p:txBody>
          <a:bodyPr spcFirstLastPara="1" wrap="square" lIns="91425" tIns="45700" rIns="91425" bIns="45700" anchor="ctr" anchorCtr="0">
            <a:noAutofit/>
          </a:bodyPr>
          <a:lstStyle/>
          <a:p>
            <a:endParaRPr sz="2400">
              <a:solidFill>
                <a:schemeClr val="dk1"/>
              </a:solidFill>
              <a:latin typeface="Calibri"/>
              <a:ea typeface="Calibri"/>
              <a:cs typeface="Calibri"/>
              <a:sym typeface="Calibri"/>
            </a:endParaRPr>
          </a:p>
        </p:txBody>
      </p:sp>
      <p:pic>
        <p:nvPicPr>
          <p:cNvPr id="8" name="Google Shape;11;p1" descr="Logo">
            <a:extLst>
              <a:ext uri="{FF2B5EF4-FFF2-40B4-BE49-F238E27FC236}">
                <a16:creationId xmlns:a16="http://schemas.microsoft.com/office/drawing/2014/main" id="{CF01F666-1EC4-4B3B-BE75-787CC1A6BF13}"/>
              </a:ext>
            </a:extLst>
          </p:cNvPr>
          <p:cNvPicPr preferRelativeResize="0"/>
          <p:nvPr userDrawn="1"/>
        </p:nvPicPr>
        <p:blipFill rotWithShape="1">
          <a:blip r:embed="rId3" cstate="screen">
            <a:alphaModFix/>
            <a:extLst>
              <a:ext uri="{28A0092B-C50C-407E-A947-70E740481C1C}">
                <a14:useLocalDpi xmlns:a14="http://schemas.microsoft.com/office/drawing/2010/main"/>
              </a:ext>
            </a:extLst>
          </a:blip>
          <a:srcRect/>
          <a:stretch/>
        </p:blipFill>
        <p:spPr>
          <a:xfrm>
            <a:off x="1588" y="-5557"/>
            <a:ext cx="884237" cy="290512"/>
          </a:xfrm>
          <a:prstGeom prst="rect">
            <a:avLst/>
          </a:prstGeom>
          <a:noFill/>
          <a:ln>
            <a:noFill/>
          </a:ln>
        </p:spPr>
      </p:pic>
      <p:sp>
        <p:nvSpPr>
          <p:cNvPr id="9" name="Google Shape;12;p1">
            <a:extLst>
              <a:ext uri="{FF2B5EF4-FFF2-40B4-BE49-F238E27FC236}">
                <a16:creationId xmlns:a16="http://schemas.microsoft.com/office/drawing/2014/main" id="{799FB657-F6CF-424B-9C64-FF37504C06A2}"/>
              </a:ext>
            </a:extLst>
          </p:cNvPr>
          <p:cNvSpPr txBox="1"/>
          <p:nvPr userDrawn="1"/>
        </p:nvSpPr>
        <p:spPr>
          <a:xfrm>
            <a:off x="927100" y="57942"/>
            <a:ext cx="4800600" cy="134145"/>
          </a:xfrm>
          <a:prstGeom prst="rect">
            <a:avLst/>
          </a:prstGeom>
          <a:solidFill>
            <a:srgbClr val="961B2E"/>
          </a:solidFill>
          <a:ln>
            <a:noFill/>
          </a:ln>
          <a:effectLst>
            <a:outerShdw blurRad="63500" dist="23000" dir="5400000">
              <a:srgbClr val="808080">
                <a:alpha val="34901"/>
              </a:srgbClr>
            </a:outerShdw>
          </a:effectLst>
        </p:spPr>
        <p:txBody>
          <a:bodyPr spcFirstLastPara="1" wrap="square" lIns="91425" tIns="45700" rIns="91425" bIns="45700" anchor="ctr" anchorCtr="0">
            <a:noAutofit/>
          </a:bodyPr>
          <a:lstStyle/>
          <a:p>
            <a:endParaRPr sz="2400">
              <a:solidFill>
                <a:schemeClr val="dk1"/>
              </a:solidFill>
              <a:latin typeface="Calibri"/>
              <a:ea typeface="Calibri"/>
              <a:cs typeface="Calibri"/>
              <a:sym typeface="Calibri"/>
            </a:endParaRPr>
          </a:p>
        </p:txBody>
      </p:sp>
      <p:sp>
        <p:nvSpPr>
          <p:cNvPr id="10" name="Google Shape;13;p1">
            <a:extLst>
              <a:ext uri="{FF2B5EF4-FFF2-40B4-BE49-F238E27FC236}">
                <a16:creationId xmlns:a16="http://schemas.microsoft.com/office/drawing/2014/main" id="{EC62F053-5DA1-46B2-A42A-C380EACE2D7A}"/>
              </a:ext>
            </a:extLst>
          </p:cNvPr>
          <p:cNvSpPr txBox="1"/>
          <p:nvPr userDrawn="1"/>
        </p:nvSpPr>
        <p:spPr>
          <a:xfrm>
            <a:off x="5768975" y="34924"/>
            <a:ext cx="2327276" cy="250031"/>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r>
              <a:rPr kumimoji="0" lang="en-US" sz="1000" b="0" i="0" u="none" strike="noStrike" kern="1200" cap="none" spc="0" normalizeH="0" baseline="0" noProof="0">
                <a:ln>
                  <a:noFill/>
                </a:ln>
                <a:solidFill>
                  <a:prstClr val="black"/>
                </a:solidFill>
                <a:effectLst/>
                <a:uLnTx/>
                <a:uFillTx/>
                <a:latin typeface="Monda"/>
                <a:ea typeface="Monda"/>
                <a:cs typeface="Monda"/>
                <a:sym typeface="Monda"/>
              </a:rPr>
              <a:t>Bureau syndical du 13 mars 2024</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81599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u avec carte 2">
    <p:spTree>
      <p:nvGrpSpPr>
        <p:cNvPr id="1" name=""/>
        <p:cNvGrpSpPr/>
        <p:nvPr/>
      </p:nvGrpSpPr>
      <p:grpSpPr>
        <a:xfrm>
          <a:off x="0" y="0"/>
          <a:ext cx="0" cy="0"/>
          <a:chOff x="0" y="0"/>
          <a:chExt cx="0" cy="0"/>
        </a:xfrm>
      </p:grpSpPr>
      <p:sp>
        <p:nvSpPr>
          <p:cNvPr id="2" name="ZoneTexte 1"/>
          <p:cNvSpPr txBox="1"/>
          <p:nvPr userDrawn="1"/>
        </p:nvSpPr>
        <p:spPr>
          <a:xfrm>
            <a:off x="3429000" y="5029200"/>
            <a:ext cx="184150" cy="461963"/>
          </a:xfrm>
          <a:prstGeom prst="rect">
            <a:avLst/>
          </a:prstGeom>
          <a:noFill/>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cs typeface="ＭＳ Ｐゴシック" charset="0"/>
              </a:defRPr>
            </a:lvl2pPr>
            <a:lvl3pPr>
              <a:defRPr sz="2400">
                <a:solidFill>
                  <a:schemeClr val="tx1"/>
                </a:solidFill>
                <a:latin typeface="Arial" charset="0"/>
                <a:ea typeface="ＭＳ Ｐゴシック" charset="0"/>
                <a:cs typeface="ＭＳ Ｐゴシック" charset="0"/>
              </a:defRPr>
            </a:lvl3pPr>
            <a:lvl4pPr>
              <a:defRPr sz="2400">
                <a:solidFill>
                  <a:schemeClr val="tx1"/>
                </a:solidFill>
                <a:latin typeface="Arial" charset="0"/>
                <a:ea typeface="ＭＳ Ｐゴシック" charset="0"/>
                <a:cs typeface="ＭＳ Ｐゴシック" charset="0"/>
              </a:defRPr>
            </a:lvl4pPr>
            <a:lvl5pPr>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defRPr/>
            </a:pPr>
            <a:endParaRPr lang="fr-FR"/>
          </a:p>
        </p:txBody>
      </p:sp>
      <p:sp>
        <p:nvSpPr>
          <p:cNvPr id="4" name="Espace réservé pour une image  3"/>
          <p:cNvSpPr>
            <a:spLocks noGrp="1"/>
          </p:cNvSpPr>
          <p:nvPr>
            <p:ph type="pic" sz="quarter" idx="12" hasCustomPrompt="1"/>
          </p:nvPr>
        </p:nvSpPr>
        <p:spPr>
          <a:xfrm>
            <a:off x="683568" y="2996952"/>
            <a:ext cx="8136905" cy="3059720"/>
          </a:xfrm>
          <a:prstGeom prst="rect">
            <a:avLst/>
          </a:prstGeom>
        </p:spPr>
        <p:txBody>
          <a:bodyPr/>
          <a:lstStyle>
            <a:lvl1pPr marL="0" indent="0">
              <a:buNone/>
              <a:defRPr sz="1400">
                <a:latin typeface="Open Sans" panose="020B0606030504020204" pitchFamily="34" charset="0"/>
                <a:ea typeface="Open Sans" panose="020B0606030504020204" pitchFamily="34" charset="0"/>
                <a:cs typeface="Open Sans" panose="020B0606030504020204" pitchFamily="34" charset="0"/>
              </a:defRPr>
            </a:lvl1pPr>
          </a:lstStyle>
          <a:p>
            <a:r>
              <a:rPr lang="fr-FR"/>
              <a:t>Carte</a:t>
            </a:r>
          </a:p>
        </p:txBody>
      </p:sp>
      <p:sp>
        <p:nvSpPr>
          <p:cNvPr id="8" name="Espace réservé du texte 3"/>
          <p:cNvSpPr>
            <a:spLocks noGrp="1"/>
          </p:cNvSpPr>
          <p:nvPr>
            <p:ph type="body" sz="quarter" idx="11" hasCustomPrompt="1"/>
          </p:nvPr>
        </p:nvSpPr>
        <p:spPr>
          <a:xfrm>
            <a:off x="147600" y="327600"/>
            <a:ext cx="648023" cy="461615"/>
          </a:xfrm>
          <a:prstGeom prst="rect">
            <a:avLst/>
          </a:prstGeom>
        </p:spPr>
        <p:txBody>
          <a:bodyPr/>
          <a:lstStyle>
            <a:lvl1pPr marL="0" indent="0" algn="ctr" rtl="0" eaLnBrk="0" fontAlgn="base" hangingPunct="0">
              <a:spcBef>
                <a:spcPct val="0"/>
              </a:spcBef>
              <a:spcAft>
                <a:spcPct val="0"/>
              </a:spcAft>
              <a:buNone/>
              <a:defRPr lang="fr-FR" sz="2800" b="1"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FR"/>
              <a:t>N°</a:t>
            </a:r>
          </a:p>
        </p:txBody>
      </p:sp>
      <p:sp>
        <p:nvSpPr>
          <p:cNvPr id="9" name="Titre 1"/>
          <p:cNvSpPr>
            <a:spLocks noGrp="1"/>
          </p:cNvSpPr>
          <p:nvPr>
            <p:ph type="title" hasCustomPrompt="1"/>
          </p:nvPr>
        </p:nvSpPr>
        <p:spPr>
          <a:xfrm>
            <a:off x="640800" y="320400"/>
            <a:ext cx="7776864" cy="347846"/>
          </a:xfrm>
          <a:prstGeom prst="rect">
            <a:avLst/>
          </a:prstGeom>
          <a:noFill/>
        </p:spPr>
        <p:txBody>
          <a:bodyPr vert="horz" wrap="square" anchor="t" anchorCtr="0">
            <a:noAutofit/>
          </a:bodyPr>
          <a:lstStyle>
            <a:lvl1pPr algn="l">
              <a:defRPr sz="1600" b="1" cap="all"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Titre de la diapo</a:t>
            </a:r>
          </a:p>
        </p:txBody>
      </p:sp>
      <p:sp>
        <p:nvSpPr>
          <p:cNvPr id="10" name="Espace réservé du contenu 2"/>
          <p:cNvSpPr>
            <a:spLocks noGrp="1" noChangeAspect="1"/>
          </p:cNvSpPr>
          <p:nvPr>
            <p:ph idx="13" hasCustomPrompt="1"/>
          </p:nvPr>
        </p:nvSpPr>
        <p:spPr>
          <a:xfrm>
            <a:off x="683568" y="980728"/>
            <a:ext cx="8136903" cy="1895255"/>
          </a:xfrm>
          <a:prstGeom prst="rect">
            <a:avLst/>
          </a:prstGeom>
        </p:spPr>
        <p:txBody>
          <a:bodyPr vert="horz" lIns="36000" tIns="36000" rIns="36000" bIns="36000"/>
          <a:lstStyle>
            <a:lvl1pPr marL="342900" indent="-342900">
              <a:spcBef>
                <a:spcPts val="300"/>
              </a:spcBef>
              <a:spcAft>
                <a:spcPts val="300"/>
              </a:spcAft>
              <a:buClr>
                <a:srgbClr val="176B8C"/>
              </a:buClr>
              <a:buFont typeface="Open Sans" panose="020B0606030504020204" pitchFamily="34" charset="0"/>
              <a:buChar char="&gt;"/>
              <a:defRPr sz="1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28650" indent="-171450">
              <a:spcBef>
                <a:spcPts val="300"/>
              </a:spcBef>
              <a:spcAft>
                <a:spcPts val="300"/>
              </a:spcAft>
              <a:buClr>
                <a:schemeClr val="tx1"/>
              </a:buClr>
              <a:buSzPct val="120000"/>
              <a:buFont typeface="Arial" panose="020B0604020202020204" pitchFamily="34" charset="0"/>
              <a:buChar char="•"/>
              <a:defRPr sz="12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074738" indent="-160338">
              <a:spcBef>
                <a:spcPts val="300"/>
              </a:spcBef>
              <a:spcAft>
                <a:spcPts val="300"/>
              </a:spcAft>
              <a:buClr>
                <a:schemeClr val="tx1"/>
              </a:buClr>
              <a:buFont typeface="Open Sans" panose="020B0606030504020204" pitchFamily="34" charset="0"/>
              <a:buChar char="-"/>
              <a:defRPr sz="1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527175" indent="-155575">
              <a:spcBef>
                <a:spcPts val="300"/>
              </a:spcBef>
              <a:spcAft>
                <a:spcPts val="300"/>
              </a:spcAft>
              <a:buClr>
                <a:schemeClr val="tx1"/>
              </a:buClr>
              <a:buFont typeface="Wingdings" panose="05000000000000000000" pitchFamily="2" charset="2"/>
              <a:buChar char="§"/>
              <a:defRPr sz="105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00250" indent="-171450">
              <a:spcBef>
                <a:spcPts val="300"/>
              </a:spcBef>
              <a:spcAft>
                <a:spcPts val="300"/>
              </a:spcAft>
              <a:buClr>
                <a:schemeClr val="tx1"/>
              </a:buClr>
              <a:buFont typeface="Wingdings" panose="05000000000000000000" pitchFamily="2" charset="2"/>
              <a:buChar char="§"/>
              <a:defRPr sz="10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fr-FR"/>
              <a:t>Cliquer ici pour entrer votre texte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Espace réservé du texte 13"/>
          <p:cNvSpPr>
            <a:spLocks noGrp="1"/>
          </p:cNvSpPr>
          <p:nvPr>
            <p:ph type="body" sz="quarter" idx="14" hasCustomPrompt="1"/>
          </p:nvPr>
        </p:nvSpPr>
        <p:spPr>
          <a:xfrm>
            <a:off x="874800" y="6357600"/>
            <a:ext cx="7297600" cy="216781"/>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Tx/>
              <a:buNone/>
              <a:tabLst/>
              <a:defRPr lang="fr-FR" sz="1050" b="1" i="0" kern="1200" cap="all" normalizeH="0" baseline="0" dirty="0">
                <a:solidFill>
                  <a:schemeClr val="accent1"/>
                </a:solidFill>
                <a:latin typeface="+mj-lt"/>
                <a:ea typeface="ＭＳ Ｐゴシック" pitchFamily="34" charset="-128"/>
                <a:cs typeface="Lucida Sans" pitchFamily="34" charset="0"/>
              </a:defRPr>
            </a:lvl1pPr>
          </a:lstStyle>
          <a:p>
            <a:pPr lvl="0"/>
            <a:r>
              <a:rPr lang="fr-FR"/>
              <a:t>TITRE de la présentation ou de la PARTIE</a:t>
            </a:r>
          </a:p>
        </p:txBody>
      </p:sp>
    </p:spTree>
    <p:extLst>
      <p:ext uri="{BB962C8B-B14F-4D97-AF65-F5344CB8AC3E}">
        <p14:creationId xmlns:p14="http://schemas.microsoft.com/office/powerpoint/2010/main" val="18727185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apo vide">
    <p:spTree>
      <p:nvGrpSpPr>
        <p:cNvPr id="1" name=""/>
        <p:cNvGrpSpPr/>
        <p:nvPr/>
      </p:nvGrpSpPr>
      <p:grpSpPr>
        <a:xfrm>
          <a:off x="0" y="0"/>
          <a:ext cx="0" cy="0"/>
          <a:chOff x="0" y="0"/>
          <a:chExt cx="0" cy="0"/>
        </a:xfrm>
      </p:grpSpPr>
      <p:sp>
        <p:nvSpPr>
          <p:cNvPr id="7" name="Espace réservé du texte 3"/>
          <p:cNvSpPr>
            <a:spLocks noGrp="1"/>
          </p:cNvSpPr>
          <p:nvPr>
            <p:ph type="body" sz="quarter" idx="11" hasCustomPrompt="1"/>
          </p:nvPr>
        </p:nvSpPr>
        <p:spPr>
          <a:xfrm>
            <a:off x="147600" y="327600"/>
            <a:ext cx="648023" cy="461615"/>
          </a:xfrm>
          <a:prstGeom prst="rect">
            <a:avLst/>
          </a:prstGeom>
        </p:spPr>
        <p:txBody>
          <a:bodyPr/>
          <a:lstStyle>
            <a:lvl1pPr marL="0" indent="0" algn="ctr" rtl="0" eaLnBrk="0" fontAlgn="base" hangingPunct="0">
              <a:spcBef>
                <a:spcPct val="0"/>
              </a:spcBef>
              <a:spcAft>
                <a:spcPct val="0"/>
              </a:spcAft>
              <a:buNone/>
              <a:defRPr lang="fr-FR" sz="2800" b="1"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FR"/>
              <a:t>N°</a:t>
            </a:r>
          </a:p>
        </p:txBody>
      </p:sp>
      <p:sp>
        <p:nvSpPr>
          <p:cNvPr id="9" name="Titre 1"/>
          <p:cNvSpPr>
            <a:spLocks noGrp="1"/>
          </p:cNvSpPr>
          <p:nvPr>
            <p:ph type="title" hasCustomPrompt="1"/>
          </p:nvPr>
        </p:nvSpPr>
        <p:spPr>
          <a:xfrm>
            <a:off x="640800" y="320400"/>
            <a:ext cx="7776864" cy="347846"/>
          </a:xfrm>
          <a:prstGeom prst="rect">
            <a:avLst/>
          </a:prstGeom>
          <a:noFill/>
        </p:spPr>
        <p:txBody>
          <a:bodyPr vert="horz" wrap="square" anchor="t" anchorCtr="0">
            <a:noAutofit/>
          </a:bodyPr>
          <a:lstStyle>
            <a:lvl1pPr algn="l">
              <a:defRPr sz="1600" b="1" cap="all"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Titre de la diapo</a:t>
            </a:r>
          </a:p>
        </p:txBody>
      </p:sp>
      <p:sp>
        <p:nvSpPr>
          <p:cNvPr id="12" name="Espace réservé du texte 13"/>
          <p:cNvSpPr>
            <a:spLocks noGrp="1"/>
          </p:cNvSpPr>
          <p:nvPr>
            <p:ph type="body" sz="quarter" idx="14" hasCustomPrompt="1"/>
          </p:nvPr>
        </p:nvSpPr>
        <p:spPr>
          <a:xfrm>
            <a:off x="874800" y="6357600"/>
            <a:ext cx="7297600" cy="216781"/>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Tx/>
              <a:buNone/>
              <a:tabLst/>
              <a:defRPr lang="fr-FR" sz="1050" b="1" i="0" kern="1200" cap="all" baseline="0" dirty="0">
                <a:solidFill>
                  <a:schemeClr val="accent1"/>
                </a:solidFill>
                <a:latin typeface="+mj-lt"/>
                <a:ea typeface="ＭＳ Ｐゴシック" pitchFamily="34" charset="-128"/>
                <a:cs typeface="Lucida Sans" pitchFamily="34" charset="0"/>
              </a:defRPr>
            </a:lvl1pPr>
          </a:lstStyle>
          <a:p>
            <a:pPr lvl="0"/>
            <a:r>
              <a:rPr lang="fr-FR"/>
              <a:t>TITRE de la présentation ou de la PARTIE</a:t>
            </a:r>
          </a:p>
        </p:txBody>
      </p:sp>
    </p:spTree>
    <p:extLst>
      <p:ext uri="{BB962C8B-B14F-4D97-AF65-F5344CB8AC3E}">
        <p14:creationId xmlns:p14="http://schemas.microsoft.com/office/powerpoint/2010/main" val="12597325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tercalaire partie">
    <p:spTree>
      <p:nvGrpSpPr>
        <p:cNvPr id="1" name=""/>
        <p:cNvGrpSpPr/>
        <p:nvPr/>
      </p:nvGrpSpPr>
      <p:grpSpPr>
        <a:xfrm>
          <a:off x="0" y="0"/>
          <a:ext cx="0" cy="0"/>
          <a:chOff x="0" y="0"/>
          <a:chExt cx="0" cy="0"/>
        </a:xfrm>
      </p:grpSpPr>
      <p:sp>
        <p:nvSpPr>
          <p:cNvPr id="35" name="Espace réservé du texte 9"/>
          <p:cNvSpPr>
            <a:spLocks noGrp="1"/>
          </p:cNvSpPr>
          <p:nvPr>
            <p:ph type="body" sz="quarter" idx="15" hasCustomPrompt="1"/>
          </p:nvPr>
        </p:nvSpPr>
        <p:spPr>
          <a:xfrm>
            <a:off x="3351600" y="1551600"/>
            <a:ext cx="5396864" cy="426646"/>
          </a:xfrm>
          <a:prstGeom prst="rect">
            <a:avLst/>
          </a:prstGeom>
          <a:noFill/>
        </p:spPr>
        <p:txBody>
          <a:bodyPr wrap="square" lIns="36000" tIns="36000" rIns="180000" bIns="36000" anchor="ctr">
            <a:spAutoFit/>
          </a:bodyPr>
          <a:lstStyle>
            <a:lvl1pPr marL="0" indent="0" algn="l" defTabSz="914400" rtl="0" eaLnBrk="1" fontAlgn="auto" latinLnBrk="0" hangingPunct="1">
              <a:spcBef>
                <a:spcPct val="0"/>
              </a:spcBef>
              <a:spcAft>
                <a:spcPts val="0"/>
              </a:spcAft>
              <a:buNone/>
              <a:defRPr lang="fr-FR" sz="2300" b="1" i="0" kern="1200" cap="all"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FR"/>
              <a:t>Titre partie</a:t>
            </a:r>
          </a:p>
        </p:txBody>
      </p:sp>
      <p:sp>
        <p:nvSpPr>
          <p:cNvPr id="14" name="Espace réservé du texte 9"/>
          <p:cNvSpPr>
            <a:spLocks noGrp="1"/>
          </p:cNvSpPr>
          <p:nvPr>
            <p:ph type="body" sz="quarter" idx="17" hasCustomPrompt="1"/>
          </p:nvPr>
        </p:nvSpPr>
        <p:spPr>
          <a:xfrm>
            <a:off x="3106800" y="849600"/>
            <a:ext cx="1007096" cy="688256"/>
          </a:xfrm>
          <a:prstGeom prst="rect">
            <a:avLst/>
          </a:prstGeom>
          <a:noFill/>
        </p:spPr>
        <p:txBody>
          <a:bodyPr wrap="square" lIns="36000" tIns="36000" rIns="180000" bIns="36000" anchor="ctr">
            <a:spAutoFit/>
          </a:bodyPr>
          <a:lstStyle>
            <a:lvl1pPr marL="0" indent="0" algn="ctr">
              <a:buNone/>
              <a:defRPr sz="4000" b="1" cap="small"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FR"/>
              <a:t>N°</a:t>
            </a:r>
          </a:p>
        </p:txBody>
      </p:sp>
      <p:sp>
        <p:nvSpPr>
          <p:cNvPr id="5" name="Espace réservé du texte 4"/>
          <p:cNvSpPr>
            <a:spLocks noGrp="1"/>
          </p:cNvSpPr>
          <p:nvPr>
            <p:ph type="body" sz="quarter" idx="18" hasCustomPrompt="1"/>
          </p:nvPr>
        </p:nvSpPr>
        <p:spPr>
          <a:xfrm>
            <a:off x="2941200" y="2224800"/>
            <a:ext cx="5807264" cy="3828872"/>
          </a:xfrm>
          <a:prstGeom prst="rect">
            <a:avLst/>
          </a:prstGeom>
        </p:spPr>
        <p:txBody>
          <a:bodyPr/>
          <a:lstStyle>
            <a:lvl1pPr marL="357188" indent="-357188">
              <a:buClr>
                <a:schemeClr val="accent1"/>
              </a:buClr>
              <a:buFont typeface="+mj-lt"/>
              <a:buAutoNum type="arabicPeriod"/>
              <a:defRPr sz="1400" b="1" cap="all" baseline="0"/>
            </a:lvl1pPr>
            <a:lvl2pPr marL="357188" marR="0" indent="0" algn="l" defTabSz="914400" rtl="0" eaLnBrk="1" fontAlgn="auto" latinLnBrk="0" hangingPunct="1">
              <a:lnSpc>
                <a:spcPct val="100000"/>
              </a:lnSpc>
              <a:spcBef>
                <a:spcPts val="200"/>
              </a:spcBef>
              <a:spcAft>
                <a:spcPts val="0"/>
              </a:spcAft>
              <a:buClrTx/>
              <a:buSzTx/>
              <a:buFont typeface="Arial" pitchFamily="34" charset="0"/>
              <a:buNone/>
              <a:tabLst/>
              <a:defRPr sz="1300" baseline="0"/>
            </a:lvl2pPr>
          </a:lstStyle>
          <a:p>
            <a:pPr lvl="0"/>
            <a:r>
              <a:rPr lang="fr-FR"/>
              <a:t>Titre</a:t>
            </a:r>
          </a:p>
          <a:p>
            <a:pPr lvl="1"/>
            <a:r>
              <a:rPr lang="fr-FR"/>
              <a:t>Sous titre</a:t>
            </a:r>
          </a:p>
          <a:p>
            <a:pPr marL="357188" marR="0" lvl="1" indent="0" algn="l" defTabSz="914400" rtl="0" eaLnBrk="1" fontAlgn="auto" latinLnBrk="0" hangingPunct="1">
              <a:lnSpc>
                <a:spcPct val="100000"/>
              </a:lnSpc>
              <a:spcBef>
                <a:spcPts val="200"/>
              </a:spcBef>
              <a:spcAft>
                <a:spcPts val="0"/>
              </a:spcAft>
              <a:buClrTx/>
              <a:buSzTx/>
              <a:buFont typeface="Arial" pitchFamily="34" charset="0"/>
              <a:buNone/>
              <a:tabLst/>
              <a:defRPr/>
            </a:pPr>
            <a:r>
              <a:rPr lang="fr-FR"/>
              <a:t>Sous titre</a:t>
            </a:r>
          </a:p>
          <a:p>
            <a:pPr lvl="1"/>
            <a:endParaRPr lang="fr-FR"/>
          </a:p>
          <a:p>
            <a:pPr lvl="0"/>
            <a:r>
              <a:rPr lang="fr-FR"/>
              <a:t>Titre</a:t>
            </a:r>
          </a:p>
          <a:p>
            <a:pPr lvl="1"/>
            <a:r>
              <a:rPr lang="fr-FR"/>
              <a:t>Sous titre</a:t>
            </a:r>
          </a:p>
          <a:p>
            <a:pPr marL="357188" marR="0" lvl="1" indent="0" algn="l" defTabSz="914400" rtl="0" eaLnBrk="1" fontAlgn="auto" latinLnBrk="0" hangingPunct="1">
              <a:lnSpc>
                <a:spcPct val="100000"/>
              </a:lnSpc>
              <a:spcBef>
                <a:spcPts val="200"/>
              </a:spcBef>
              <a:spcAft>
                <a:spcPts val="0"/>
              </a:spcAft>
              <a:buClrTx/>
              <a:buSzTx/>
              <a:buFont typeface="Arial" pitchFamily="34" charset="0"/>
              <a:buNone/>
              <a:tabLst/>
              <a:defRPr/>
            </a:pPr>
            <a:r>
              <a:rPr lang="fr-FR"/>
              <a:t>Sous titre</a:t>
            </a:r>
          </a:p>
          <a:p>
            <a:pPr lvl="1"/>
            <a:endParaRPr lang="fr-FR"/>
          </a:p>
          <a:p>
            <a:pPr lvl="0"/>
            <a:r>
              <a:rPr lang="fr-FR"/>
              <a:t>Titre</a:t>
            </a:r>
          </a:p>
          <a:p>
            <a:pPr lvl="1"/>
            <a:r>
              <a:rPr lang="fr-FR"/>
              <a:t>Sous titre</a:t>
            </a:r>
          </a:p>
          <a:p>
            <a:pPr marL="357188" marR="0" lvl="1" indent="0" algn="l" defTabSz="914400" rtl="0" eaLnBrk="1" fontAlgn="auto" latinLnBrk="0" hangingPunct="1">
              <a:lnSpc>
                <a:spcPct val="100000"/>
              </a:lnSpc>
              <a:spcBef>
                <a:spcPts val="200"/>
              </a:spcBef>
              <a:spcAft>
                <a:spcPts val="0"/>
              </a:spcAft>
              <a:buClrTx/>
              <a:buSzTx/>
              <a:buFont typeface="Arial" pitchFamily="34" charset="0"/>
              <a:buNone/>
              <a:tabLst/>
              <a:defRPr/>
            </a:pPr>
            <a:r>
              <a:rPr lang="fr-FR"/>
              <a:t>Sous titre</a:t>
            </a:r>
          </a:p>
          <a:p>
            <a:pPr lvl="1"/>
            <a:endParaRPr lang="fr-FR"/>
          </a:p>
          <a:p>
            <a:pPr lvl="0"/>
            <a:r>
              <a:rPr lang="fr-FR"/>
              <a:t>Titre</a:t>
            </a:r>
          </a:p>
          <a:p>
            <a:pPr lvl="1"/>
            <a:r>
              <a:rPr lang="fr-FR"/>
              <a:t>Sous titre</a:t>
            </a:r>
          </a:p>
          <a:p>
            <a:pPr marL="357188" marR="0" lvl="1" indent="0" algn="l" defTabSz="914400" rtl="0" eaLnBrk="1" fontAlgn="auto" latinLnBrk="0" hangingPunct="1">
              <a:lnSpc>
                <a:spcPct val="100000"/>
              </a:lnSpc>
              <a:spcBef>
                <a:spcPts val="200"/>
              </a:spcBef>
              <a:spcAft>
                <a:spcPts val="0"/>
              </a:spcAft>
              <a:buClrTx/>
              <a:buSzTx/>
              <a:buFont typeface="Arial" pitchFamily="34" charset="0"/>
              <a:buNone/>
              <a:tabLst/>
              <a:defRPr/>
            </a:pPr>
            <a:r>
              <a:rPr lang="fr-FR"/>
              <a:t>Sous titre</a:t>
            </a:r>
          </a:p>
          <a:p>
            <a:pPr lvl="1"/>
            <a:endParaRPr lang="fr-FR"/>
          </a:p>
          <a:p>
            <a:pPr lvl="0"/>
            <a:endParaRPr lang="fr-FR"/>
          </a:p>
          <a:p>
            <a:pPr lvl="1"/>
            <a:endParaRPr lang="fr-FR"/>
          </a:p>
        </p:txBody>
      </p:sp>
    </p:spTree>
    <p:extLst>
      <p:ext uri="{BB962C8B-B14F-4D97-AF65-F5344CB8AC3E}">
        <p14:creationId xmlns:p14="http://schemas.microsoft.com/office/powerpoint/2010/main" val="22064965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7" name="Titre 1"/>
          <p:cNvSpPr>
            <a:spLocks noGrp="1"/>
          </p:cNvSpPr>
          <p:nvPr>
            <p:ph type="ctrTitle" hasCustomPrompt="1"/>
          </p:nvPr>
        </p:nvSpPr>
        <p:spPr>
          <a:xfrm>
            <a:off x="1437256" y="2492896"/>
            <a:ext cx="7455224" cy="1152128"/>
          </a:xfrm>
          <a:prstGeom prst="rect">
            <a:avLst/>
          </a:prstGeom>
        </p:spPr>
        <p:txBody>
          <a:bodyPr anchor="ctr"/>
          <a:lstStyle>
            <a:lvl1pPr algn="l" defTabSz="914400" rtl="0" eaLnBrk="1" fontAlgn="auto" latinLnBrk="0" hangingPunct="1">
              <a:spcBef>
                <a:spcPct val="0"/>
              </a:spcBef>
              <a:spcAft>
                <a:spcPts val="0"/>
              </a:spcAft>
              <a:buNone/>
              <a:defRPr lang="fr-FR" sz="5500" b="1" i="0" kern="1200" cap="all"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Titre</a:t>
            </a:r>
          </a:p>
        </p:txBody>
      </p:sp>
      <p:sp>
        <p:nvSpPr>
          <p:cNvPr id="5" name="Espace réservé du texte 1"/>
          <p:cNvSpPr>
            <a:spLocks noGrp="1"/>
          </p:cNvSpPr>
          <p:nvPr>
            <p:ph type="body" sz="quarter" idx="14" hasCustomPrompt="1"/>
          </p:nvPr>
        </p:nvSpPr>
        <p:spPr>
          <a:xfrm>
            <a:off x="1437257" y="4466539"/>
            <a:ext cx="7455223" cy="690653"/>
          </a:xfrm>
          <a:prstGeom prst="rect">
            <a:avLst/>
          </a:prstGeom>
        </p:spPr>
        <p:txBody>
          <a:bodyPr/>
          <a:lstStyle>
            <a:lvl1pPr marL="0" indent="0" algn="l" defTabSz="914400" rtl="0" eaLnBrk="1" fontAlgn="auto" latinLnBrk="0" hangingPunct="1">
              <a:spcBef>
                <a:spcPct val="0"/>
              </a:spcBef>
              <a:spcAft>
                <a:spcPts val="0"/>
              </a:spcAft>
              <a:buNone/>
              <a:defRPr lang="fr-FR" sz="1600" b="1" i="0" kern="1200" cap="none" baseline="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Sous-titre</a:t>
            </a:r>
          </a:p>
        </p:txBody>
      </p:sp>
      <p:sp>
        <p:nvSpPr>
          <p:cNvPr id="9" name="Espace réservé du texte 8"/>
          <p:cNvSpPr>
            <a:spLocks noGrp="1"/>
          </p:cNvSpPr>
          <p:nvPr>
            <p:ph type="body" sz="quarter" idx="15" hasCustomPrompt="1"/>
          </p:nvPr>
        </p:nvSpPr>
        <p:spPr>
          <a:xfrm>
            <a:off x="7578448" y="5785555"/>
            <a:ext cx="1355229" cy="309322"/>
          </a:xfrm>
          <a:prstGeom prst="rect">
            <a:avLst/>
          </a:prstGeom>
        </p:spPr>
        <p:txBody>
          <a:bodyPr anchor="ctr"/>
          <a:lstStyle>
            <a:lvl1pPr marL="0" indent="0" algn="r" defTabSz="914400" rtl="0" eaLnBrk="1" fontAlgn="auto" latinLnBrk="0" hangingPunct="1">
              <a:spcBef>
                <a:spcPct val="0"/>
              </a:spcBef>
              <a:spcAft>
                <a:spcPts val="0"/>
              </a:spcAft>
              <a:buNone/>
              <a:defRPr lang="fr-FR" sz="900" b="1" i="0" kern="1200" cap="all" baseline="0" smtClean="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r" defTabSz="914400" rtl="0" eaLnBrk="1" fontAlgn="auto" latinLnBrk="0" hangingPunct="1">
              <a:spcBef>
                <a:spcPct val="0"/>
              </a:spcBef>
              <a:spcAft>
                <a:spcPts val="0"/>
              </a:spcAft>
              <a:buNone/>
              <a:defRPr lang="fr-FR" sz="900" b="1" i="0" kern="1200" cap="all" baseline="0" smtClean="0">
                <a:solidFill>
                  <a:schemeClr val="accent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r" defTabSz="914400" rtl="0" eaLnBrk="1" fontAlgn="auto" latinLnBrk="0" hangingPunct="1">
              <a:spcBef>
                <a:spcPct val="0"/>
              </a:spcBef>
              <a:spcAft>
                <a:spcPts val="0"/>
              </a:spcAft>
              <a:buNone/>
              <a:defRPr lang="fr-FR" sz="900" b="1" i="0" kern="1200" cap="all" baseline="0" smtClean="0">
                <a:solidFill>
                  <a:schemeClr val="accent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r" defTabSz="914400" rtl="0" eaLnBrk="1" fontAlgn="auto" latinLnBrk="0" hangingPunct="1">
              <a:spcBef>
                <a:spcPct val="0"/>
              </a:spcBef>
              <a:spcAft>
                <a:spcPts val="0"/>
              </a:spcAft>
              <a:buNone/>
              <a:defRPr lang="fr-FR" sz="900" b="1" i="0" kern="1200" cap="all" baseline="0" smtClean="0">
                <a:solidFill>
                  <a:schemeClr val="accent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r" defTabSz="914400" rtl="0" eaLnBrk="1" fontAlgn="auto" latinLnBrk="0" hangingPunct="1">
              <a:spcBef>
                <a:spcPct val="0"/>
              </a:spcBef>
              <a:spcAft>
                <a:spcPts val="0"/>
              </a:spcAft>
              <a:buNone/>
              <a:defRPr lang="fr-FR" sz="900" b="1" i="0" kern="1200" cap="all"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fr-FR" err="1"/>
              <a:t>dATE</a:t>
            </a:r>
            <a:endParaRPr lang="fr-FR"/>
          </a:p>
        </p:txBody>
      </p:sp>
      <p:sp>
        <p:nvSpPr>
          <p:cNvPr id="14" name="Espace réservé du texte 13"/>
          <p:cNvSpPr>
            <a:spLocks noGrp="1"/>
          </p:cNvSpPr>
          <p:nvPr>
            <p:ph type="body" sz="quarter" idx="16" hasCustomPrompt="1"/>
          </p:nvPr>
        </p:nvSpPr>
        <p:spPr>
          <a:xfrm>
            <a:off x="3545999" y="6190238"/>
            <a:ext cx="5346481" cy="261610"/>
          </a:xfrm>
          <a:prstGeom prst="rect">
            <a:avLst/>
          </a:prstGeom>
        </p:spPr>
        <p:txBody>
          <a:bodyPr anchor="ctr"/>
          <a:lstStyle>
            <a:lvl1pPr marL="0" indent="0" algn="l" rtl="0" eaLnBrk="0" fontAlgn="base" hangingPunct="0">
              <a:spcBef>
                <a:spcPct val="0"/>
              </a:spcBef>
              <a:spcAft>
                <a:spcPct val="0"/>
              </a:spcAft>
              <a:buNone/>
              <a:defRPr lang="fr-FR" sz="1100" b="1" kern="1200" baseline="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spcBef>
                <a:spcPct val="0"/>
              </a:spcBef>
              <a:spcAft>
                <a:spcPct val="0"/>
              </a:spcAft>
              <a:defRPr lang="fr-FR" sz="1100" b="1"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lgn="l" rtl="0" eaLnBrk="0" fontAlgn="base" hangingPunct="0">
              <a:spcBef>
                <a:spcPct val="0"/>
              </a:spcBef>
              <a:spcAft>
                <a:spcPct val="0"/>
              </a:spcAft>
              <a:defRPr lang="fr-FR" sz="1100" b="1"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algn="l" rtl="0" eaLnBrk="0" fontAlgn="base" hangingPunct="0">
              <a:spcBef>
                <a:spcPct val="0"/>
              </a:spcBef>
              <a:spcAft>
                <a:spcPct val="0"/>
              </a:spcAft>
              <a:defRPr lang="fr-FR" sz="1100" b="1"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algn="l" rtl="0" eaLnBrk="0" fontAlgn="base" hangingPunct="0">
              <a:spcBef>
                <a:spcPct val="0"/>
              </a:spcBef>
              <a:spcAft>
                <a:spcPct val="0"/>
              </a:spcAft>
              <a:defRPr lang="fr-FR" sz="11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fr-FR"/>
              <a:t>Version</a:t>
            </a:r>
          </a:p>
        </p:txBody>
      </p:sp>
    </p:spTree>
    <p:extLst>
      <p:ext uri="{BB962C8B-B14F-4D97-AF65-F5344CB8AC3E}">
        <p14:creationId xmlns:p14="http://schemas.microsoft.com/office/powerpoint/2010/main" val="16252931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apositive de titre avec photo">
    <p:spTree>
      <p:nvGrpSpPr>
        <p:cNvPr id="1" name=""/>
        <p:cNvGrpSpPr/>
        <p:nvPr/>
      </p:nvGrpSpPr>
      <p:grpSpPr>
        <a:xfrm>
          <a:off x="0" y="0"/>
          <a:ext cx="0" cy="0"/>
          <a:chOff x="0" y="0"/>
          <a:chExt cx="0" cy="0"/>
        </a:xfrm>
      </p:grpSpPr>
      <p:sp>
        <p:nvSpPr>
          <p:cNvPr id="7" name="Titre 1"/>
          <p:cNvSpPr>
            <a:spLocks noGrp="1"/>
          </p:cNvSpPr>
          <p:nvPr>
            <p:ph type="ctrTitle" hasCustomPrompt="1"/>
          </p:nvPr>
        </p:nvSpPr>
        <p:spPr>
          <a:xfrm>
            <a:off x="3492000" y="2808000"/>
            <a:ext cx="5366992" cy="1152128"/>
          </a:xfrm>
          <a:prstGeom prst="rect">
            <a:avLst/>
          </a:prstGeom>
        </p:spPr>
        <p:txBody>
          <a:bodyPr anchor="ctr"/>
          <a:lstStyle>
            <a:lvl1pPr algn="l" defTabSz="914400" rtl="0" eaLnBrk="1" fontAlgn="auto" latinLnBrk="0" hangingPunct="1">
              <a:spcBef>
                <a:spcPct val="0"/>
              </a:spcBef>
              <a:spcAft>
                <a:spcPts val="0"/>
              </a:spcAft>
              <a:buNone/>
              <a:defRPr lang="fr-FR" sz="4700" b="1" i="0" kern="1200" cap="all"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Titre</a:t>
            </a:r>
          </a:p>
        </p:txBody>
      </p:sp>
      <p:sp>
        <p:nvSpPr>
          <p:cNvPr id="5" name="Espace réservé du texte 1"/>
          <p:cNvSpPr>
            <a:spLocks noGrp="1"/>
          </p:cNvSpPr>
          <p:nvPr>
            <p:ph type="body" sz="quarter" idx="14" hasCustomPrompt="1"/>
          </p:nvPr>
        </p:nvSpPr>
        <p:spPr>
          <a:xfrm>
            <a:off x="3492001" y="4610555"/>
            <a:ext cx="5400480" cy="690653"/>
          </a:xfrm>
          <a:prstGeom prst="rect">
            <a:avLst/>
          </a:prstGeom>
        </p:spPr>
        <p:txBody>
          <a:bodyPr/>
          <a:lstStyle>
            <a:lvl1pPr marL="0" indent="0" algn="l" defTabSz="914400" rtl="0" eaLnBrk="1" fontAlgn="auto" latinLnBrk="0" hangingPunct="1">
              <a:spcBef>
                <a:spcPct val="0"/>
              </a:spcBef>
              <a:spcAft>
                <a:spcPts val="0"/>
              </a:spcAft>
              <a:buNone/>
              <a:defRPr lang="fr-FR" sz="1400" b="1" i="0" kern="1200" cap="none" baseline="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Sous-titre</a:t>
            </a:r>
          </a:p>
        </p:txBody>
      </p:sp>
      <p:sp>
        <p:nvSpPr>
          <p:cNvPr id="9" name="Espace réservé du texte 8"/>
          <p:cNvSpPr>
            <a:spLocks noGrp="1"/>
          </p:cNvSpPr>
          <p:nvPr>
            <p:ph type="body" sz="quarter" idx="15" hasCustomPrompt="1"/>
          </p:nvPr>
        </p:nvSpPr>
        <p:spPr>
          <a:xfrm>
            <a:off x="7578448" y="5785555"/>
            <a:ext cx="1355229" cy="309322"/>
          </a:xfrm>
          <a:prstGeom prst="rect">
            <a:avLst/>
          </a:prstGeom>
        </p:spPr>
        <p:txBody>
          <a:bodyPr anchor="ctr"/>
          <a:lstStyle>
            <a:lvl1pPr marL="0" indent="0" algn="r" defTabSz="914400" rtl="0" eaLnBrk="1" fontAlgn="auto" latinLnBrk="0" hangingPunct="1">
              <a:spcBef>
                <a:spcPct val="0"/>
              </a:spcBef>
              <a:spcAft>
                <a:spcPts val="0"/>
              </a:spcAft>
              <a:buNone/>
              <a:defRPr lang="fr-FR" sz="900" b="1" i="0" kern="1200" cap="all" baseline="0" smtClean="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r" defTabSz="914400" rtl="0" eaLnBrk="1" fontAlgn="auto" latinLnBrk="0" hangingPunct="1">
              <a:spcBef>
                <a:spcPct val="0"/>
              </a:spcBef>
              <a:spcAft>
                <a:spcPts val="0"/>
              </a:spcAft>
              <a:buNone/>
              <a:defRPr lang="fr-FR" sz="900" b="1" i="0" kern="1200" cap="all" baseline="0" smtClean="0">
                <a:solidFill>
                  <a:schemeClr val="accent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r" defTabSz="914400" rtl="0" eaLnBrk="1" fontAlgn="auto" latinLnBrk="0" hangingPunct="1">
              <a:spcBef>
                <a:spcPct val="0"/>
              </a:spcBef>
              <a:spcAft>
                <a:spcPts val="0"/>
              </a:spcAft>
              <a:buNone/>
              <a:defRPr lang="fr-FR" sz="900" b="1" i="0" kern="1200" cap="all" baseline="0" smtClean="0">
                <a:solidFill>
                  <a:schemeClr val="accent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r" defTabSz="914400" rtl="0" eaLnBrk="1" fontAlgn="auto" latinLnBrk="0" hangingPunct="1">
              <a:spcBef>
                <a:spcPct val="0"/>
              </a:spcBef>
              <a:spcAft>
                <a:spcPts val="0"/>
              </a:spcAft>
              <a:buNone/>
              <a:defRPr lang="fr-FR" sz="900" b="1" i="0" kern="1200" cap="all" baseline="0" smtClean="0">
                <a:solidFill>
                  <a:schemeClr val="accent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r" defTabSz="914400" rtl="0" eaLnBrk="1" fontAlgn="auto" latinLnBrk="0" hangingPunct="1">
              <a:spcBef>
                <a:spcPct val="0"/>
              </a:spcBef>
              <a:spcAft>
                <a:spcPts val="0"/>
              </a:spcAft>
              <a:buNone/>
              <a:defRPr lang="fr-FR" sz="900" b="1" i="0" kern="1200" cap="all"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fr-FR" err="1"/>
              <a:t>dATE</a:t>
            </a:r>
            <a:endParaRPr lang="fr-FR"/>
          </a:p>
        </p:txBody>
      </p:sp>
      <p:sp>
        <p:nvSpPr>
          <p:cNvPr id="14" name="Espace réservé du texte 13"/>
          <p:cNvSpPr>
            <a:spLocks noGrp="1"/>
          </p:cNvSpPr>
          <p:nvPr>
            <p:ph type="body" sz="quarter" idx="16" hasCustomPrompt="1"/>
          </p:nvPr>
        </p:nvSpPr>
        <p:spPr>
          <a:xfrm>
            <a:off x="3545999" y="6190238"/>
            <a:ext cx="5346481" cy="261610"/>
          </a:xfrm>
          <a:prstGeom prst="rect">
            <a:avLst/>
          </a:prstGeom>
        </p:spPr>
        <p:txBody>
          <a:bodyPr anchor="ctr"/>
          <a:lstStyle>
            <a:lvl1pPr marL="0" indent="0" algn="l" rtl="0" eaLnBrk="0" fontAlgn="base" hangingPunct="0">
              <a:spcBef>
                <a:spcPct val="0"/>
              </a:spcBef>
              <a:spcAft>
                <a:spcPct val="0"/>
              </a:spcAft>
              <a:buNone/>
              <a:defRPr lang="fr-FR" sz="1100" b="1" kern="1200" baseline="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spcBef>
                <a:spcPct val="0"/>
              </a:spcBef>
              <a:spcAft>
                <a:spcPct val="0"/>
              </a:spcAft>
              <a:defRPr lang="fr-FR" sz="1100" b="1"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lgn="l" rtl="0" eaLnBrk="0" fontAlgn="base" hangingPunct="0">
              <a:spcBef>
                <a:spcPct val="0"/>
              </a:spcBef>
              <a:spcAft>
                <a:spcPct val="0"/>
              </a:spcAft>
              <a:defRPr lang="fr-FR" sz="1100" b="1"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algn="l" rtl="0" eaLnBrk="0" fontAlgn="base" hangingPunct="0">
              <a:spcBef>
                <a:spcPct val="0"/>
              </a:spcBef>
              <a:spcAft>
                <a:spcPct val="0"/>
              </a:spcAft>
              <a:defRPr lang="fr-FR" sz="1100" b="1" kern="1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algn="l" rtl="0" eaLnBrk="0" fontAlgn="base" hangingPunct="0">
              <a:spcBef>
                <a:spcPct val="0"/>
              </a:spcBef>
              <a:spcAft>
                <a:spcPct val="0"/>
              </a:spcAft>
              <a:defRPr lang="fr-FR" sz="11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fr-FR"/>
              <a:t>Version</a:t>
            </a:r>
          </a:p>
        </p:txBody>
      </p:sp>
      <p:sp>
        <p:nvSpPr>
          <p:cNvPr id="4" name="Espace réservé pour une image  3"/>
          <p:cNvSpPr>
            <a:spLocks noGrp="1"/>
          </p:cNvSpPr>
          <p:nvPr>
            <p:ph type="pic" sz="quarter" idx="17" hasCustomPrompt="1"/>
          </p:nvPr>
        </p:nvSpPr>
        <p:spPr>
          <a:xfrm>
            <a:off x="3563888" y="1151999"/>
            <a:ext cx="1979999" cy="925283"/>
          </a:xfrm>
          <a:prstGeom prst="rect">
            <a:avLst/>
          </a:prstGeom>
        </p:spPr>
        <p:txBody>
          <a:bodyPr anchor="ctr"/>
          <a:lstStyle>
            <a:lvl1pPr marL="0" indent="0" algn="ctr">
              <a:buNone/>
              <a:defRPr sz="2000" i="1" baseline="0"/>
            </a:lvl1pPr>
          </a:lstStyle>
          <a:p>
            <a:r>
              <a:rPr lang="fr-FR"/>
              <a:t>Insérer un </a:t>
            </a:r>
            <a:r>
              <a:rPr lang="fr-FR" err="1"/>
              <a:t>picto</a:t>
            </a:r>
            <a:r>
              <a:rPr lang="fr-FR"/>
              <a:t> ici</a:t>
            </a:r>
          </a:p>
        </p:txBody>
      </p:sp>
      <p:sp>
        <p:nvSpPr>
          <p:cNvPr id="10" name="Espace réservé pour une image  3"/>
          <p:cNvSpPr>
            <a:spLocks noGrp="1"/>
          </p:cNvSpPr>
          <p:nvPr>
            <p:ph type="pic" sz="quarter" idx="18" hasCustomPrompt="1"/>
          </p:nvPr>
        </p:nvSpPr>
        <p:spPr>
          <a:xfrm>
            <a:off x="476999" y="1544400"/>
            <a:ext cx="2437200" cy="5004000"/>
          </a:xfrm>
          <a:prstGeom prst="rect">
            <a:avLst/>
          </a:prstGeom>
        </p:spPr>
        <p:txBody>
          <a:bodyPr anchor="ctr"/>
          <a:lstStyle>
            <a:lvl1pPr marL="0" indent="0" algn="ctr">
              <a:buNone/>
              <a:defRPr sz="2000" i="1"/>
            </a:lvl1pPr>
          </a:lstStyle>
          <a:p>
            <a:r>
              <a:rPr lang="fr-FR"/>
              <a:t>Insérer une image ici</a:t>
            </a:r>
          </a:p>
        </p:txBody>
      </p:sp>
    </p:spTree>
    <p:extLst>
      <p:ext uri="{BB962C8B-B14F-4D97-AF65-F5344CB8AC3E}">
        <p14:creationId xmlns:p14="http://schemas.microsoft.com/office/powerpoint/2010/main" val="18239803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371475" y="727077"/>
            <a:ext cx="7772400" cy="358773"/>
          </a:xfrm>
          <a:prstGeom prst="rect">
            <a:avLst/>
          </a:prstGeom>
        </p:spPr>
        <p:txBody>
          <a:bodyPr/>
          <a:lstStyle>
            <a:lvl1pPr algn="l">
              <a:defRPr sz="1700" b="1">
                <a:latin typeface="Eurostile" pitchFamily="34" charset="0"/>
              </a:defRPr>
            </a:lvl1pPr>
          </a:lstStyle>
          <a:p>
            <a:r>
              <a:rPr lang="fr-FR"/>
              <a:t>Modifiez le style du titre</a:t>
            </a:r>
          </a:p>
        </p:txBody>
      </p:sp>
      <p:sp>
        <p:nvSpPr>
          <p:cNvPr id="8" name="Espace réservé du contenu 2"/>
          <p:cNvSpPr>
            <a:spLocks noGrp="1"/>
          </p:cNvSpPr>
          <p:nvPr>
            <p:ph idx="1"/>
          </p:nvPr>
        </p:nvSpPr>
        <p:spPr>
          <a:xfrm>
            <a:off x="323850" y="1282700"/>
            <a:ext cx="8496300" cy="4997450"/>
          </a:xfrm>
          <a:prstGeom prst="rect">
            <a:avLst/>
          </a:prstGeom>
        </p:spPr>
        <p:txBody>
          <a:bodyPr/>
          <a:lstStyle>
            <a:lvl1pPr marL="342900" indent="-342900">
              <a:buClr>
                <a:srgbClr val="961B2E"/>
              </a:buClr>
              <a:buFont typeface="Wingdings" panose="05000000000000000000" pitchFamily="2" charset="2"/>
              <a:buChar char="§"/>
              <a:defRPr sz="1500">
                <a:latin typeface="Eurostile" pitchFamily="34" charset="0"/>
              </a:defRPr>
            </a:lvl1pPr>
            <a:lvl2pPr marL="742950" indent="-285750">
              <a:buClr>
                <a:srgbClr val="961B2E"/>
              </a:buClr>
              <a:buFont typeface="Arial" panose="020B0604020202020204" pitchFamily="34" charset="0"/>
              <a:buChar char="•"/>
              <a:defRPr sz="1500"/>
            </a:lvl2pPr>
            <a:lvl3pPr marL="1143000" indent="-228600">
              <a:buClr>
                <a:srgbClr val="961B2E"/>
              </a:buClr>
              <a:buFont typeface="Courier New" panose="02070309020205020404" pitchFamily="49" charset="0"/>
              <a:buChar char="o"/>
              <a:defRPr sz="1500"/>
            </a:lvl3pPr>
            <a:lvl4pPr>
              <a:buClr>
                <a:srgbClr val="961B2E"/>
              </a:buClr>
              <a:defRPr sz="1500"/>
            </a:lvl4pPr>
            <a:lvl5pPr>
              <a:buClr>
                <a:srgbClr val="961B2E"/>
              </a:buClr>
              <a:defRPr sz="150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p:cNvSpPr>
            <a:spLocks noGrp="1"/>
          </p:cNvSpPr>
          <p:nvPr>
            <p:ph type="dt" sz="half" idx="4294967295"/>
          </p:nvPr>
        </p:nvSpPr>
        <p:spPr>
          <a:xfrm>
            <a:off x="5754846" y="276021"/>
            <a:ext cx="1932277" cy="365125"/>
          </a:xfrm>
          <a:prstGeom prst="rect">
            <a:avLst/>
          </a:prstGeom>
        </p:spPr>
        <p:txBody>
          <a:bodyPr/>
          <a:lstStyle>
            <a:lvl1pPr>
              <a:defRPr sz="1100">
                <a:solidFill>
                  <a:schemeClr val="tx1"/>
                </a:solidFill>
              </a:defRPr>
            </a:lvl1pPr>
          </a:lstStyle>
          <a:p>
            <a:pPr algn="r"/>
            <a:r>
              <a:rPr lang="fr-FR">
                <a:latin typeface="Eurostile"/>
              </a:rPr>
              <a:t>Jeudi 18 juin 2015</a:t>
            </a:r>
            <a:endParaRPr lang="fr-FR">
              <a:latin typeface="Eurostile"/>
              <a:cs typeface="Eurostile"/>
            </a:endParaRPr>
          </a:p>
        </p:txBody>
      </p:sp>
      <p:sp>
        <p:nvSpPr>
          <p:cNvPr id="9" name="Espace réservé du numéro de diapositive 5"/>
          <p:cNvSpPr>
            <a:spLocks noGrp="1"/>
          </p:cNvSpPr>
          <p:nvPr>
            <p:ph type="sldNum" sz="quarter" idx="4"/>
          </p:nvPr>
        </p:nvSpPr>
        <p:spPr>
          <a:xfrm>
            <a:off x="8600764" y="6476972"/>
            <a:ext cx="447676" cy="365125"/>
          </a:xfrm>
          <a:prstGeom prst="rect">
            <a:avLst/>
          </a:prstGeom>
        </p:spPr>
        <p:txBody>
          <a:bodyPr/>
          <a:lstStyle>
            <a:lvl1pPr>
              <a:defRPr sz="1000">
                <a:latin typeface="Eurostile" pitchFamily="34" charset="0"/>
              </a:defRPr>
            </a:lvl1pPr>
          </a:lstStyle>
          <a:p>
            <a:fld id="{50772B82-B085-4120-A9DA-8F937060862B}" type="slidenum">
              <a:rPr lang="fr-FR" smtClean="0"/>
              <a:pPr/>
              <a:t>‹N°›</a:t>
            </a:fld>
            <a:endParaRPr lang="fr-FR"/>
          </a:p>
        </p:txBody>
      </p:sp>
    </p:spTree>
    <p:extLst>
      <p:ext uri="{BB962C8B-B14F-4D97-AF65-F5344CB8AC3E}">
        <p14:creationId xmlns:p14="http://schemas.microsoft.com/office/powerpoint/2010/main" val="22061771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u avec puce - Titre en couleur">
    <p:spTree>
      <p:nvGrpSpPr>
        <p:cNvPr id="1" name=""/>
        <p:cNvGrpSpPr/>
        <p:nvPr/>
      </p:nvGrpSpPr>
      <p:grpSpPr>
        <a:xfrm>
          <a:off x="0" y="0"/>
          <a:ext cx="0" cy="0"/>
          <a:chOff x="0" y="0"/>
          <a:chExt cx="0" cy="0"/>
        </a:xfrm>
      </p:grpSpPr>
      <p:sp>
        <p:nvSpPr>
          <p:cNvPr id="4" name="Espace réservé du texte 3"/>
          <p:cNvSpPr>
            <a:spLocks noGrp="1"/>
          </p:cNvSpPr>
          <p:nvPr>
            <p:ph type="body" sz="quarter" idx="11" hasCustomPrompt="1"/>
          </p:nvPr>
        </p:nvSpPr>
        <p:spPr>
          <a:xfrm>
            <a:off x="147600" y="327600"/>
            <a:ext cx="648023" cy="461615"/>
          </a:xfrm>
          <a:prstGeom prst="rect">
            <a:avLst/>
          </a:prstGeom>
        </p:spPr>
        <p:txBody>
          <a:bodyPr/>
          <a:lstStyle>
            <a:lvl1pPr marL="0" indent="0" algn="ctr" rtl="0" eaLnBrk="0" fontAlgn="base" hangingPunct="0">
              <a:spcBef>
                <a:spcPct val="0"/>
              </a:spcBef>
              <a:spcAft>
                <a:spcPct val="0"/>
              </a:spcAft>
              <a:buNone/>
              <a:defRPr lang="fr-FR" sz="2800" b="1"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FR"/>
              <a:t>N°</a:t>
            </a:r>
          </a:p>
        </p:txBody>
      </p:sp>
      <p:sp>
        <p:nvSpPr>
          <p:cNvPr id="10" name="Titre 1"/>
          <p:cNvSpPr>
            <a:spLocks noGrp="1"/>
          </p:cNvSpPr>
          <p:nvPr>
            <p:ph type="title" hasCustomPrompt="1"/>
          </p:nvPr>
        </p:nvSpPr>
        <p:spPr>
          <a:xfrm>
            <a:off x="640800" y="320400"/>
            <a:ext cx="7776864" cy="347846"/>
          </a:xfrm>
          <a:prstGeom prst="rect">
            <a:avLst/>
          </a:prstGeom>
          <a:noFill/>
        </p:spPr>
        <p:txBody>
          <a:bodyPr vert="horz" wrap="square" anchor="t" anchorCtr="0">
            <a:noAutofit/>
          </a:bodyPr>
          <a:lstStyle>
            <a:lvl1pPr algn="l">
              <a:defRPr sz="1600" b="1" cap="all"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Titre de la diapo</a:t>
            </a:r>
          </a:p>
        </p:txBody>
      </p:sp>
      <p:sp>
        <p:nvSpPr>
          <p:cNvPr id="7" name="Espace réservé du contenu 2"/>
          <p:cNvSpPr>
            <a:spLocks noGrp="1" noChangeAspect="1"/>
          </p:cNvSpPr>
          <p:nvPr>
            <p:ph idx="13" hasCustomPrompt="1"/>
          </p:nvPr>
        </p:nvSpPr>
        <p:spPr>
          <a:xfrm>
            <a:off x="683568" y="980728"/>
            <a:ext cx="8136903" cy="5075944"/>
          </a:xfrm>
          <a:prstGeom prst="rect">
            <a:avLst/>
          </a:prstGeom>
        </p:spPr>
        <p:txBody>
          <a:bodyPr vert="horz" lIns="36000" tIns="36000" rIns="36000" bIns="36000"/>
          <a:lstStyle>
            <a:lvl1pPr marL="342900" indent="-342900">
              <a:spcBef>
                <a:spcPts val="300"/>
              </a:spcBef>
              <a:spcAft>
                <a:spcPts val="300"/>
              </a:spcAft>
              <a:buClr>
                <a:srgbClr val="176B8C"/>
              </a:buClr>
              <a:buFont typeface="Open Sans" panose="020B0606030504020204" pitchFamily="34" charset="0"/>
              <a:buChar char="&gt;"/>
              <a:defRPr sz="14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628650" indent="-171450">
              <a:spcBef>
                <a:spcPts val="300"/>
              </a:spcBef>
              <a:spcAft>
                <a:spcPts val="300"/>
              </a:spcAft>
              <a:buClr>
                <a:schemeClr val="tx1"/>
              </a:buClr>
              <a:buSzPct val="120000"/>
              <a:buFont typeface="Arial" panose="020B0604020202020204" pitchFamily="34" charset="0"/>
              <a:buChar char="•"/>
              <a:defRPr sz="12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074738" indent="-160338">
              <a:spcBef>
                <a:spcPts val="300"/>
              </a:spcBef>
              <a:spcAft>
                <a:spcPts val="300"/>
              </a:spcAft>
              <a:buClr>
                <a:schemeClr val="tx1"/>
              </a:buClr>
              <a:buFont typeface="Open Sans" panose="020B0606030504020204" pitchFamily="34" charset="0"/>
              <a:buChar char="-"/>
              <a:defRPr sz="1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527175" indent="-155575">
              <a:spcBef>
                <a:spcPts val="300"/>
              </a:spcBef>
              <a:spcAft>
                <a:spcPts val="300"/>
              </a:spcAft>
              <a:buClr>
                <a:schemeClr val="tx1"/>
              </a:buClr>
              <a:buFont typeface="Wingdings" panose="05000000000000000000" pitchFamily="2" charset="2"/>
              <a:buChar char="§"/>
              <a:defRPr sz="105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00250" indent="-171450">
              <a:spcBef>
                <a:spcPts val="300"/>
              </a:spcBef>
              <a:spcAft>
                <a:spcPts val="300"/>
              </a:spcAft>
              <a:buClr>
                <a:schemeClr val="tx1"/>
              </a:buClr>
              <a:buFont typeface="Wingdings" panose="05000000000000000000" pitchFamily="2" charset="2"/>
              <a:buChar char="§"/>
              <a:defRPr sz="10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fr-FR"/>
              <a:t>Cliquer ici pour entrer votre texte</a:t>
            </a:r>
          </a:p>
          <a:p>
            <a:pPr lvl="1"/>
            <a:r>
              <a:rPr lang="fr-FR"/>
              <a:t>Deuxième niveau</a:t>
            </a:r>
          </a:p>
          <a:p>
            <a:pPr lvl="2"/>
            <a:r>
              <a:rPr lang="fr-FR"/>
              <a:t>Troisième niveau</a:t>
            </a:r>
          </a:p>
          <a:p>
            <a:pPr lvl="3"/>
            <a:r>
              <a:rPr lang="fr-FR"/>
              <a:t>Quatrième niveau</a:t>
            </a:r>
          </a:p>
          <a:p>
            <a:pPr lvl="4"/>
            <a:r>
              <a:rPr lang="fr-FR"/>
              <a:t>Cinquième niveau</a:t>
            </a:r>
          </a:p>
        </p:txBody>
      </p:sp>
      <p:sp>
        <p:nvSpPr>
          <p:cNvPr id="16" name="Espace réservé du texte 13"/>
          <p:cNvSpPr>
            <a:spLocks noGrp="1"/>
          </p:cNvSpPr>
          <p:nvPr>
            <p:ph type="body" sz="quarter" idx="14"/>
          </p:nvPr>
        </p:nvSpPr>
        <p:spPr>
          <a:xfrm>
            <a:off x="874800" y="6357600"/>
            <a:ext cx="7297600" cy="216781"/>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Tx/>
              <a:buNone/>
              <a:tabLst/>
              <a:defRPr lang="fr-FR" sz="1050" b="1" i="0" kern="1200" cap="all" baseline="0" dirty="0">
                <a:solidFill>
                  <a:schemeClr val="accent1"/>
                </a:solidFill>
                <a:latin typeface="+mj-lt"/>
                <a:ea typeface="ＭＳ Ｐゴシック" pitchFamily="34" charset="-128"/>
                <a:cs typeface="Lucida Sans" pitchFamily="34" charset="0"/>
              </a:defRPr>
            </a:lvl1pPr>
          </a:lstStyle>
          <a:p>
            <a:pPr lvl="0"/>
            <a:endParaRPr lang="fr-FR"/>
          </a:p>
        </p:txBody>
      </p:sp>
    </p:spTree>
    <p:extLst>
      <p:ext uri="{BB962C8B-B14F-4D97-AF65-F5344CB8AC3E}">
        <p14:creationId xmlns:p14="http://schemas.microsoft.com/office/powerpoint/2010/main" val="22513194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u avec puce">
    <p:spTree>
      <p:nvGrpSpPr>
        <p:cNvPr id="1" name=""/>
        <p:cNvGrpSpPr/>
        <p:nvPr/>
      </p:nvGrpSpPr>
      <p:grpSpPr>
        <a:xfrm>
          <a:off x="0" y="0"/>
          <a:ext cx="0" cy="0"/>
          <a:chOff x="0" y="0"/>
          <a:chExt cx="0" cy="0"/>
        </a:xfrm>
      </p:grpSpPr>
      <p:sp>
        <p:nvSpPr>
          <p:cNvPr id="9" name="Espace réservé du texte 3"/>
          <p:cNvSpPr>
            <a:spLocks noGrp="1"/>
          </p:cNvSpPr>
          <p:nvPr>
            <p:ph type="body" sz="quarter" idx="11" hasCustomPrompt="1"/>
          </p:nvPr>
        </p:nvSpPr>
        <p:spPr>
          <a:xfrm>
            <a:off x="147600" y="327600"/>
            <a:ext cx="648023" cy="461615"/>
          </a:xfrm>
          <a:prstGeom prst="rect">
            <a:avLst/>
          </a:prstGeom>
        </p:spPr>
        <p:txBody>
          <a:bodyPr/>
          <a:lstStyle>
            <a:lvl1pPr marL="0" indent="0" algn="ctr" rtl="0" eaLnBrk="0" fontAlgn="base" hangingPunct="0">
              <a:spcBef>
                <a:spcPct val="0"/>
              </a:spcBef>
              <a:spcAft>
                <a:spcPct val="0"/>
              </a:spcAft>
              <a:buNone/>
              <a:defRPr lang="fr-FR" sz="2800" b="1"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FR"/>
              <a:t>N°</a:t>
            </a:r>
          </a:p>
        </p:txBody>
      </p:sp>
      <p:sp>
        <p:nvSpPr>
          <p:cNvPr id="11" name="Titre 1"/>
          <p:cNvSpPr>
            <a:spLocks noGrp="1"/>
          </p:cNvSpPr>
          <p:nvPr>
            <p:ph type="title" hasCustomPrompt="1"/>
          </p:nvPr>
        </p:nvSpPr>
        <p:spPr>
          <a:xfrm>
            <a:off x="640800" y="320400"/>
            <a:ext cx="7776864" cy="347846"/>
          </a:xfrm>
          <a:prstGeom prst="rect">
            <a:avLst/>
          </a:prstGeom>
          <a:noFill/>
        </p:spPr>
        <p:txBody>
          <a:bodyPr vert="horz" wrap="square" anchor="t" anchorCtr="0">
            <a:noAutofit/>
          </a:bodyPr>
          <a:lstStyle>
            <a:lvl1pPr algn="l">
              <a:defRPr sz="1600" b="1" cap="all"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Titre de la diapo</a:t>
            </a:r>
          </a:p>
        </p:txBody>
      </p:sp>
      <p:sp>
        <p:nvSpPr>
          <p:cNvPr id="13" name="Espace réservé du contenu 2"/>
          <p:cNvSpPr>
            <a:spLocks noGrp="1" noChangeAspect="1"/>
          </p:cNvSpPr>
          <p:nvPr>
            <p:ph idx="13" hasCustomPrompt="1"/>
          </p:nvPr>
        </p:nvSpPr>
        <p:spPr>
          <a:xfrm>
            <a:off x="683568" y="980728"/>
            <a:ext cx="8136903" cy="5075944"/>
          </a:xfrm>
          <a:prstGeom prst="rect">
            <a:avLst/>
          </a:prstGeom>
        </p:spPr>
        <p:txBody>
          <a:bodyPr vert="horz" lIns="36000" tIns="36000" rIns="36000" bIns="36000"/>
          <a:lstStyle>
            <a:lvl1pPr marL="342900" indent="-342900">
              <a:spcBef>
                <a:spcPts val="300"/>
              </a:spcBef>
              <a:spcAft>
                <a:spcPts val="300"/>
              </a:spcAft>
              <a:buClr>
                <a:schemeClr val="tx2"/>
              </a:buClr>
              <a:buFont typeface="Open Sans" panose="020B0606030504020204" pitchFamily="34" charset="0"/>
              <a:buChar char="&gt;"/>
              <a:defRPr sz="1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28650" indent="-171450">
              <a:spcBef>
                <a:spcPts val="300"/>
              </a:spcBef>
              <a:spcAft>
                <a:spcPts val="300"/>
              </a:spcAft>
              <a:buClr>
                <a:schemeClr val="tx1"/>
              </a:buClr>
              <a:buSzPct val="120000"/>
              <a:buFont typeface="Arial" panose="020B0604020202020204" pitchFamily="34" charset="0"/>
              <a:buChar char="•"/>
              <a:defRPr sz="12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074738" indent="-160338">
              <a:spcBef>
                <a:spcPts val="300"/>
              </a:spcBef>
              <a:spcAft>
                <a:spcPts val="300"/>
              </a:spcAft>
              <a:buClr>
                <a:schemeClr val="tx1"/>
              </a:buClr>
              <a:buFont typeface="Open Sans" panose="020B0606030504020204" pitchFamily="34" charset="0"/>
              <a:buChar char="-"/>
              <a:defRPr sz="1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527175" indent="-155575">
              <a:spcBef>
                <a:spcPts val="300"/>
              </a:spcBef>
              <a:spcAft>
                <a:spcPts val="300"/>
              </a:spcAft>
              <a:buClr>
                <a:schemeClr val="tx1"/>
              </a:buClr>
              <a:buFont typeface="Wingdings" panose="05000000000000000000" pitchFamily="2" charset="2"/>
              <a:buChar char="§"/>
              <a:defRPr sz="105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00250" indent="-171450">
              <a:spcBef>
                <a:spcPts val="300"/>
              </a:spcBef>
              <a:spcAft>
                <a:spcPts val="300"/>
              </a:spcAft>
              <a:buClr>
                <a:schemeClr val="tx1"/>
              </a:buClr>
              <a:buFont typeface="Wingdings" panose="05000000000000000000" pitchFamily="2" charset="2"/>
              <a:buChar char="§"/>
              <a:defRPr sz="10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fr-FR"/>
              <a:t>Cliquez ici pour entrer votre texte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1164586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u avec puce - Numérotation chiffre">
    <p:spTree>
      <p:nvGrpSpPr>
        <p:cNvPr id="1" name=""/>
        <p:cNvGrpSpPr/>
        <p:nvPr/>
      </p:nvGrpSpPr>
      <p:grpSpPr>
        <a:xfrm>
          <a:off x="0" y="0"/>
          <a:ext cx="0" cy="0"/>
          <a:chOff x="0" y="0"/>
          <a:chExt cx="0" cy="0"/>
        </a:xfrm>
      </p:grpSpPr>
      <p:sp>
        <p:nvSpPr>
          <p:cNvPr id="7" name="Espace réservé du texte 3"/>
          <p:cNvSpPr>
            <a:spLocks noGrp="1"/>
          </p:cNvSpPr>
          <p:nvPr>
            <p:ph type="body" sz="quarter" idx="11" hasCustomPrompt="1"/>
          </p:nvPr>
        </p:nvSpPr>
        <p:spPr>
          <a:xfrm>
            <a:off x="147600" y="327600"/>
            <a:ext cx="648023" cy="461615"/>
          </a:xfrm>
          <a:prstGeom prst="rect">
            <a:avLst/>
          </a:prstGeom>
        </p:spPr>
        <p:txBody>
          <a:bodyPr/>
          <a:lstStyle>
            <a:lvl1pPr marL="0" indent="0" algn="ctr" rtl="0" eaLnBrk="0" fontAlgn="base" hangingPunct="0">
              <a:spcBef>
                <a:spcPct val="0"/>
              </a:spcBef>
              <a:spcAft>
                <a:spcPct val="0"/>
              </a:spcAft>
              <a:buNone/>
              <a:defRPr lang="fr-FR" sz="2800" b="1"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FR"/>
              <a:t>N°</a:t>
            </a:r>
          </a:p>
        </p:txBody>
      </p:sp>
      <p:sp>
        <p:nvSpPr>
          <p:cNvPr id="8" name="Titre 1"/>
          <p:cNvSpPr>
            <a:spLocks noGrp="1"/>
          </p:cNvSpPr>
          <p:nvPr>
            <p:ph type="title" hasCustomPrompt="1"/>
          </p:nvPr>
        </p:nvSpPr>
        <p:spPr>
          <a:xfrm>
            <a:off x="640800" y="320400"/>
            <a:ext cx="7776864" cy="347846"/>
          </a:xfrm>
          <a:prstGeom prst="rect">
            <a:avLst/>
          </a:prstGeom>
          <a:noFill/>
        </p:spPr>
        <p:txBody>
          <a:bodyPr vert="horz" wrap="square" anchor="t" anchorCtr="0">
            <a:noAutofit/>
          </a:bodyPr>
          <a:lstStyle>
            <a:lvl1pPr algn="l">
              <a:defRPr sz="1600" b="1" cap="all"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Titre de la diapo</a:t>
            </a:r>
          </a:p>
        </p:txBody>
      </p:sp>
      <p:sp>
        <p:nvSpPr>
          <p:cNvPr id="9" name="Espace réservé du contenu 2"/>
          <p:cNvSpPr>
            <a:spLocks noGrp="1" noChangeAspect="1"/>
          </p:cNvSpPr>
          <p:nvPr>
            <p:ph idx="13" hasCustomPrompt="1"/>
          </p:nvPr>
        </p:nvSpPr>
        <p:spPr>
          <a:xfrm>
            <a:off x="683568" y="980728"/>
            <a:ext cx="8136903" cy="5075944"/>
          </a:xfrm>
          <a:prstGeom prst="rect">
            <a:avLst/>
          </a:prstGeom>
        </p:spPr>
        <p:txBody>
          <a:bodyPr vert="horz" lIns="36000" tIns="36000" rIns="36000" bIns="36000"/>
          <a:lstStyle>
            <a:lvl1pPr marL="342900" indent="-342900">
              <a:spcBef>
                <a:spcPts val="300"/>
              </a:spcBef>
              <a:spcAft>
                <a:spcPts val="300"/>
              </a:spcAft>
              <a:buClr>
                <a:srgbClr val="176B8C"/>
              </a:buClr>
              <a:buFont typeface="+mj-lt"/>
              <a:buAutoNum type="arabicPeriod"/>
              <a:defRPr sz="1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800100" indent="-342900">
              <a:spcBef>
                <a:spcPts val="300"/>
              </a:spcBef>
              <a:spcAft>
                <a:spcPts val="300"/>
              </a:spcAft>
              <a:buClr>
                <a:schemeClr val="accent1"/>
              </a:buClr>
              <a:buSzPct val="100000"/>
              <a:buFont typeface="+mj-lt"/>
              <a:buAutoNum type="alphaLcParenR"/>
              <a:defRPr sz="12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074738" indent="-160338">
              <a:spcBef>
                <a:spcPts val="300"/>
              </a:spcBef>
              <a:spcAft>
                <a:spcPts val="300"/>
              </a:spcAft>
              <a:buClr>
                <a:schemeClr val="tx1"/>
              </a:buClr>
              <a:buFont typeface="Open Sans" panose="020B0606030504020204" pitchFamily="34" charset="0"/>
              <a:buChar char="&gt;"/>
              <a:defRPr sz="1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527175" indent="-155575">
              <a:spcBef>
                <a:spcPts val="300"/>
              </a:spcBef>
              <a:spcAft>
                <a:spcPts val="300"/>
              </a:spcAft>
              <a:buClr>
                <a:schemeClr val="tx1"/>
              </a:buClr>
              <a:buSzPct val="120000"/>
              <a:buFont typeface="Arial" panose="020B0604020202020204" pitchFamily="34" charset="0"/>
              <a:buChar char="•"/>
              <a:defRPr sz="105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00250" indent="-171450">
              <a:spcBef>
                <a:spcPts val="300"/>
              </a:spcBef>
              <a:spcAft>
                <a:spcPts val="300"/>
              </a:spcAft>
              <a:buClr>
                <a:schemeClr val="tx1"/>
              </a:buClr>
              <a:buFont typeface="Wingdings" panose="05000000000000000000" pitchFamily="2" charset="2"/>
              <a:buChar char="§"/>
              <a:defRPr sz="10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fr-FR"/>
              <a:t>Cliquez ici pour entrer votre texte</a:t>
            </a:r>
          </a:p>
          <a:p>
            <a:pPr lvl="1"/>
            <a:r>
              <a:rPr lang="fr-FR"/>
              <a:t>Deuxième niveau</a:t>
            </a:r>
          </a:p>
          <a:p>
            <a:pPr lvl="2"/>
            <a:r>
              <a:rPr lang="fr-FR"/>
              <a:t>Troisième niveau</a:t>
            </a:r>
          </a:p>
          <a:p>
            <a:pPr lvl="3"/>
            <a:r>
              <a:rPr lang="fr-FR"/>
              <a:t>Quatrième niveau</a:t>
            </a:r>
          </a:p>
          <a:p>
            <a:pPr lvl="4"/>
            <a:r>
              <a:rPr lang="fr-FR"/>
              <a:t>Cinquième niveau</a:t>
            </a:r>
          </a:p>
        </p:txBody>
      </p:sp>
      <p:sp>
        <p:nvSpPr>
          <p:cNvPr id="11" name="Espace réservé du texte 13"/>
          <p:cNvSpPr>
            <a:spLocks noGrp="1"/>
          </p:cNvSpPr>
          <p:nvPr>
            <p:ph type="body" sz="quarter" idx="14" hasCustomPrompt="1"/>
          </p:nvPr>
        </p:nvSpPr>
        <p:spPr>
          <a:xfrm>
            <a:off x="874800" y="6357600"/>
            <a:ext cx="7297600" cy="216781"/>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Tx/>
              <a:buNone/>
              <a:tabLst/>
              <a:defRPr lang="fr-FR" sz="1050" b="1" i="0" kern="1200" cap="all" baseline="0" dirty="0">
                <a:solidFill>
                  <a:schemeClr val="accent1"/>
                </a:solidFill>
                <a:latin typeface="+mj-lt"/>
                <a:ea typeface="ＭＳ Ｐゴシック" pitchFamily="34" charset="-128"/>
                <a:cs typeface="Lucida Sans" pitchFamily="34" charset="0"/>
              </a:defRPr>
            </a:lvl1pPr>
          </a:lstStyle>
          <a:p>
            <a:pPr lvl="0"/>
            <a:r>
              <a:rPr lang="fr-FR"/>
              <a:t>TITRE de la présentation ou de la PARTIE</a:t>
            </a:r>
          </a:p>
        </p:txBody>
      </p:sp>
    </p:spTree>
    <p:extLst>
      <p:ext uri="{BB962C8B-B14F-4D97-AF65-F5344CB8AC3E}">
        <p14:creationId xmlns:p14="http://schemas.microsoft.com/office/powerpoint/2010/main" val="40889767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u avec puce - Numérotation lettre">
    <p:spTree>
      <p:nvGrpSpPr>
        <p:cNvPr id="1" name=""/>
        <p:cNvGrpSpPr/>
        <p:nvPr/>
      </p:nvGrpSpPr>
      <p:grpSpPr>
        <a:xfrm>
          <a:off x="0" y="0"/>
          <a:ext cx="0" cy="0"/>
          <a:chOff x="0" y="0"/>
          <a:chExt cx="0" cy="0"/>
        </a:xfrm>
      </p:grpSpPr>
      <p:sp>
        <p:nvSpPr>
          <p:cNvPr id="7" name="Espace réservé du texte 3"/>
          <p:cNvSpPr>
            <a:spLocks noGrp="1"/>
          </p:cNvSpPr>
          <p:nvPr>
            <p:ph type="body" sz="quarter" idx="11" hasCustomPrompt="1"/>
          </p:nvPr>
        </p:nvSpPr>
        <p:spPr>
          <a:xfrm>
            <a:off x="147600" y="327600"/>
            <a:ext cx="648023" cy="461615"/>
          </a:xfrm>
          <a:prstGeom prst="rect">
            <a:avLst/>
          </a:prstGeom>
        </p:spPr>
        <p:txBody>
          <a:bodyPr/>
          <a:lstStyle>
            <a:lvl1pPr marL="0" indent="0" algn="ctr" rtl="0" eaLnBrk="0" fontAlgn="base" hangingPunct="0">
              <a:spcBef>
                <a:spcPct val="0"/>
              </a:spcBef>
              <a:spcAft>
                <a:spcPct val="0"/>
              </a:spcAft>
              <a:buNone/>
              <a:defRPr lang="fr-FR" sz="2800" b="1"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FR"/>
              <a:t>N°</a:t>
            </a:r>
          </a:p>
        </p:txBody>
      </p:sp>
      <p:sp>
        <p:nvSpPr>
          <p:cNvPr id="8" name="Titre 1"/>
          <p:cNvSpPr>
            <a:spLocks noGrp="1"/>
          </p:cNvSpPr>
          <p:nvPr>
            <p:ph type="title" hasCustomPrompt="1"/>
          </p:nvPr>
        </p:nvSpPr>
        <p:spPr>
          <a:xfrm>
            <a:off x="640800" y="320400"/>
            <a:ext cx="7776864" cy="347846"/>
          </a:xfrm>
          <a:prstGeom prst="rect">
            <a:avLst/>
          </a:prstGeom>
          <a:noFill/>
        </p:spPr>
        <p:txBody>
          <a:bodyPr vert="horz" wrap="square" anchor="t" anchorCtr="0">
            <a:noAutofit/>
          </a:bodyPr>
          <a:lstStyle>
            <a:lvl1pPr algn="l">
              <a:defRPr sz="1600" b="1" cap="all"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Titre de la diapo</a:t>
            </a:r>
          </a:p>
        </p:txBody>
      </p:sp>
      <p:sp>
        <p:nvSpPr>
          <p:cNvPr id="9" name="Espace réservé du contenu 2"/>
          <p:cNvSpPr>
            <a:spLocks noGrp="1" noChangeAspect="1"/>
          </p:cNvSpPr>
          <p:nvPr>
            <p:ph idx="13" hasCustomPrompt="1"/>
          </p:nvPr>
        </p:nvSpPr>
        <p:spPr>
          <a:xfrm>
            <a:off x="683568" y="980728"/>
            <a:ext cx="8136903" cy="5075944"/>
          </a:xfrm>
          <a:prstGeom prst="rect">
            <a:avLst/>
          </a:prstGeom>
        </p:spPr>
        <p:txBody>
          <a:bodyPr vert="horz" lIns="36000" tIns="36000" rIns="36000" bIns="36000"/>
          <a:lstStyle>
            <a:lvl1pPr marL="342900" indent="-342900">
              <a:spcBef>
                <a:spcPts val="300"/>
              </a:spcBef>
              <a:spcAft>
                <a:spcPts val="300"/>
              </a:spcAft>
              <a:buClr>
                <a:srgbClr val="176B8C"/>
              </a:buClr>
              <a:buFont typeface="+mj-lt"/>
              <a:buAutoNum type="alphaUcPeriod"/>
              <a:defRPr sz="1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800100" indent="-342900">
              <a:spcBef>
                <a:spcPts val="300"/>
              </a:spcBef>
              <a:spcAft>
                <a:spcPts val="300"/>
              </a:spcAft>
              <a:buClr>
                <a:schemeClr val="accent1"/>
              </a:buClr>
              <a:buSzPct val="100000"/>
              <a:buFont typeface="+mj-lt"/>
              <a:buAutoNum type="arabicPeriod"/>
              <a:defRPr sz="12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spcBef>
                <a:spcPts val="300"/>
              </a:spcBef>
              <a:spcAft>
                <a:spcPts val="300"/>
              </a:spcAft>
              <a:buClr>
                <a:schemeClr val="accent1"/>
              </a:buClr>
              <a:buFont typeface="+mj-lt"/>
              <a:buAutoNum type="alphaLcParenR"/>
              <a:defRPr sz="1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527175" indent="-155575">
              <a:spcBef>
                <a:spcPts val="300"/>
              </a:spcBef>
              <a:spcAft>
                <a:spcPts val="300"/>
              </a:spcAft>
              <a:buClr>
                <a:schemeClr val="tx1"/>
              </a:buClr>
              <a:buSzPct val="120000"/>
              <a:buFont typeface="Open Sans" panose="020B0606030504020204" pitchFamily="34" charset="0"/>
              <a:buChar char="&gt;"/>
              <a:defRPr sz="105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00250" indent="-171450">
              <a:spcBef>
                <a:spcPts val="300"/>
              </a:spcBef>
              <a:spcAft>
                <a:spcPts val="300"/>
              </a:spcAft>
              <a:buClr>
                <a:schemeClr val="tx1"/>
              </a:buClr>
              <a:buSzPct val="120000"/>
              <a:buFont typeface="Arial" panose="020B0604020202020204" pitchFamily="34" charset="0"/>
              <a:buChar char="•"/>
              <a:defRPr sz="10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fr-FR"/>
              <a:t>Cliquez ici pour entrer votre texte</a:t>
            </a:r>
          </a:p>
          <a:p>
            <a:pPr lvl="1"/>
            <a:r>
              <a:rPr lang="fr-FR"/>
              <a:t>Deuxième niveau</a:t>
            </a:r>
          </a:p>
          <a:p>
            <a:pPr lvl="2"/>
            <a:r>
              <a:rPr lang="fr-FR"/>
              <a:t>Troisième niveau</a:t>
            </a:r>
          </a:p>
          <a:p>
            <a:pPr lvl="3"/>
            <a:r>
              <a:rPr lang="fr-FR"/>
              <a:t>Quatrième niveau</a:t>
            </a:r>
          </a:p>
          <a:p>
            <a:pPr lvl="4"/>
            <a:r>
              <a:rPr lang="fr-FR"/>
              <a:t>Cinquième niveau</a:t>
            </a:r>
          </a:p>
        </p:txBody>
      </p:sp>
      <p:sp>
        <p:nvSpPr>
          <p:cNvPr id="11" name="Espace réservé du texte 13"/>
          <p:cNvSpPr>
            <a:spLocks noGrp="1"/>
          </p:cNvSpPr>
          <p:nvPr>
            <p:ph type="body" sz="quarter" idx="14" hasCustomPrompt="1"/>
          </p:nvPr>
        </p:nvSpPr>
        <p:spPr>
          <a:xfrm>
            <a:off x="874800" y="6357600"/>
            <a:ext cx="7297600" cy="216781"/>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Tx/>
              <a:buNone/>
              <a:tabLst/>
              <a:defRPr lang="fr-FR" sz="1050" b="1" i="0" kern="1200" cap="all" baseline="0" dirty="0">
                <a:solidFill>
                  <a:schemeClr val="accent1"/>
                </a:solidFill>
                <a:latin typeface="+mj-lt"/>
                <a:ea typeface="ＭＳ Ｐゴシック" pitchFamily="34" charset="-128"/>
                <a:cs typeface="Lucida Sans" pitchFamily="34" charset="0"/>
              </a:defRPr>
            </a:lvl1pPr>
          </a:lstStyle>
          <a:p>
            <a:pPr lvl="0"/>
            <a:r>
              <a:rPr lang="fr-FR"/>
              <a:t>TITRE de la présentation ou de la PARTIE</a:t>
            </a:r>
          </a:p>
        </p:txBody>
      </p:sp>
    </p:spTree>
    <p:extLst>
      <p:ext uri="{BB962C8B-B14F-4D97-AF65-F5344CB8AC3E}">
        <p14:creationId xmlns:p14="http://schemas.microsoft.com/office/powerpoint/2010/main" val="1074191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691A019-1439-4297-9C95-7B0969CEF39B}"/>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AD5208B-0C3D-4FA8-A139-ED6D3A8243B0}"/>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B24C16A1-45B3-4E75-B759-849D3502CF4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3AE036E-9D48-43BB-BFAA-6AF883B2693B}"/>
              </a:ext>
            </a:extLst>
          </p:cNvPr>
          <p:cNvSpPr>
            <a:spLocks noGrp="1"/>
          </p:cNvSpPr>
          <p:nvPr>
            <p:ph type="sldNum" sz="quarter" idx="12"/>
          </p:nvPr>
        </p:nvSpPr>
        <p:spPr/>
        <p:txBody>
          <a:bodyPr/>
          <a:lstStyle/>
          <a:p>
            <a:fld id="{4C9DF981-C277-4BD7-B90D-03A39C1D235D}" type="slidenum">
              <a:rPr lang="fr-FR" smtClean="0"/>
              <a:t>‹N°›</a:t>
            </a:fld>
            <a:endParaRPr lang="fr-FR"/>
          </a:p>
        </p:txBody>
      </p:sp>
      <p:sp>
        <p:nvSpPr>
          <p:cNvPr id="12" name="Google Shape;10;p1">
            <a:extLst>
              <a:ext uri="{FF2B5EF4-FFF2-40B4-BE49-F238E27FC236}">
                <a16:creationId xmlns:a16="http://schemas.microsoft.com/office/drawing/2014/main" id="{6E26BFBA-730F-41DD-9242-8B7AFEA4A193}"/>
              </a:ext>
            </a:extLst>
          </p:cNvPr>
          <p:cNvSpPr txBox="1"/>
          <p:nvPr userDrawn="1"/>
        </p:nvSpPr>
        <p:spPr>
          <a:xfrm>
            <a:off x="8139112" y="34924"/>
            <a:ext cx="1003300" cy="157163"/>
          </a:xfrm>
          <a:prstGeom prst="rect">
            <a:avLst/>
          </a:prstGeom>
          <a:solidFill>
            <a:srgbClr val="961B2E"/>
          </a:solidFill>
          <a:ln>
            <a:noFill/>
          </a:ln>
          <a:effectLst>
            <a:outerShdw blurRad="63500" dist="23000" dir="5400000">
              <a:srgbClr val="808080">
                <a:alpha val="34901"/>
              </a:srgbClr>
            </a:outerShdw>
          </a:effectLst>
        </p:spPr>
        <p:txBody>
          <a:bodyPr spcFirstLastPara="1" wrap="square" lIns="91425" tIns="45700" rIns="91425" bIns="45700" anchor="ctr" anchorCtr="0">
            <a:noAutofit/>
          </a:bodyPr>
          <a:lstStyle/>
          <a:p>
            <a:endParaRPr sz="2400">
              <a:solidFill>
                <a:schemeClr val="dk1"/>
              </a:solidFill>
              <a:latin typeface="Calibri"/>
              <a:ea typeface="Calibri"/>
              <a:cs typeface="Calibri"/>
              <a:sym typeface="Calibri"/>
            </a:endParaRPr>
          </a:p>
        </p:txBody>
      </p:sp>
      <p:pic>
        <p:nvPicPr>
          <p:cNvPr id="13" name="Google Shape;11;p1" descr="Logo">
            <a:extLst>
              <a:ext uri="{FF2B5EF4-FFF2-40B4-BE49-F238E27FC236}">
                <a16:creationId xmlns:a16="http://schemas.microsoft.com/office/drawing/2014/main" id="{7608F2FC-80A7-4570-A4DB-893F404E6620}"/>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1588" y="-5557"/>
            <a:ext cx="884237" cy="290512"/>
          </a:xfrm>
          <a:prstGeom prst="rect">
            <a:avLst/>
          </a:prstGeom>
          <a:noFill/>
          <a:ln>
            <a:noFill/>
          </a:ln>
        </p:spPr>
      </p:pic>
      <p:sp>
        <p:nvSpPr>
          <p:cNvPr id="14" name="Google Shape;12;p1">
            <a:extLst>
              <a:ext uri="{FF2B5EF4-FFF2-40B4-BE49-F238E27FC236}">
                <a16:creationId xmlns:a16="http://schemas.microsoft.com/office/drawing/2014/main" id="{71FA6D96-2888-4C26-B6A0-717388021900}"/>
              </a:ext>
            </a:extLst>
          </p:cNvPr>
          <p:cNvSpPr txBox="1"/>
          <p:nvPr userDrawn="1"/>
        </p:nvSpPr>
        <p:spPr>
          <a:xfrm>
            <a:off x="927100" y="57942"/>
            <a:ext cx="4800600" cy="134145"/>
          </a:xfrm>
          <a:prstGeom prst="rect">
            <a:avLst/>
          </a:prstGeom>
          <a:solidFill>
            <a:srgbClr val="961B2E"/>
          </a:solidFill>
          <a:ln>
            <a:noFill/>
          </a:ln>
          <a:effectLst>
            <a:outerShdw blurRad="63500" dist="23000" dir="5400000">
              <a:srgbClr val="808080">
                <a:alpha val="34901"/>
              </a:srgbClr>
            </a:outerShdw>
          </a:effectLst>
        </p:spPr>
        <p:txBody>
          <a:bodyPr spcFirstLastPara="1" wrap="square" lIns="91425" tIns="45700" rIns="91425" bIns="45700" anchor="ctr" anchorCtr="0">
            <a:noAutofit/>
          </a:bodyPr>
          <a:lstStyle/>
          <a:p>
            <a:endParaRPr sz="2400">
              <a:solidFill>
                <a:schemeClr val="dk1"/>
              </a:solidFill>
              <a:latin typeface="Calibri"/>
              <a:ea typeface="Calibri"/>
              <a:cs typeface="Calibri"/>
              <a:sym typeface="Calibri"/>
            </a:endParaRPr>
          </a:p>
        </p:txBody>
      </p:sp>
      <p:sp>
        <p:nvSpPr>
          <p:cNvPr id="15" name="Google Shape;13;p1">
            <a:extLst>
              <a:ext uri="{FF2B5EF4-FFF2-40B4-BE49-F238E27FC236}">
                <a16:creationId xmlns:a16="http://schemas.microsoft.com/office/drawing/2014/main" id="{D795DED8-D081-49DF-9F4F-0C650745554A}"/>
              </a:ext>
            </a:extLst>
          </p:cNvPr>
          <p:cNvSpPr txBox="1"/>
          <p:nvPr userDrawn="1"/>
        </p:nvSpPr>
        <p:spPr>
          <a:xfrm>
            <a:off x="5768975" y="34924"/>
            <a:ext cx="2327276" cy="250031"/>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r>
              <a:rPr kumimoji="0" lang="en-US" sz="1000" b="0" i="0" u="none" strike="noStrike" kern="1200" cap="none" spc="0" normalizeH="0" baseline="0" noProof="0">
                <a:ln>
                  <a:noFill/>
                </a:ln>
                <a:solidFill>
                  <a:prstClr val="black"/>
                </a:solidFill>
                <a:effectLst/>
                <a:uLnTx/>
                <a:uFillTx/>
                <a:latin typeface="Monda"/>
                <a:ea typeface="Monda"/>
                <a:cs typeface="Monda"/>
                <a:sym typeface="Monda"/>
              </a:rPr>
              <a:t>Bureau syndical du 13 mars 2024</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904E22A-8444-4A8D-8997-B8721BCC88C8}"/>
              </a:ext>
            </a:extLst>
          </p:cNvPr>
          <p:cNvSpPr>
            <a:spLocks noChangeArrowheads="1"/>
          </p:cNvSpPr>
          <p:nvPr userDrawn="1"/>
        </p:nvSpPr>
        <p:spPr bwMode="auto">
          <a:xfrm>
            <a:off x="0" y="568325"/>
            <a:ext cx="368300" cy="157163"/>
          </a:xfrm>
          <a:prstGeom prst="rect">
            <a:avLst/>
          </a:prstGeom>
          <a:solidFill>
            <a:srgbClr val="13439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fr-FR">
              <a:solidFill>
                <a:schemeClr val="lt1"/>
              </a:solidFill>
              <a:latin typeface="+mn-lt"/>
              <a:ea typeface="+mn-ea"/>
              <a:cs typeface="+mn-cs"/>
            </a:endParaRPr>
          </a:p>
        </p:txBody>
      </p:sp>
      <p:sp>
        <p:nvSpPr>
          <p:cNvPr id="2" name="Titre 1">
            <a:extLst>
              <a:ext uri="{FF2B5EF4-FFF2-40B4-BE49-F238E27FC236}">
                <a16:creationId xmlns:a16="http://schemas.microsoft.com/office/drawing/2014/main" id="{C81C5FCD-5011-4A78-83B2-C1E9319BE1E1}"/>
              </a:ext>
            </a:extLst>
          </p:cNvPr>
          <p:cNvSpPr>
            <a:spLocks noGrp="1"/>
          </p:cNvSpPr>
          <p:nvPr>
            <p:ph type="title"/>
          </p:nvPr>
        </p:nvSpPr>
        <p:spPr>
          <a:xfrm>
            <a:off x="368300" y="363044"/>
            <a:ext cx="7886700" cy="599378"/>
          </a:xfrm>
        </p:spPr>
        <p:txBody>
          <a:bodyPr>
            <a:normAutofit/>
          </a:bodyPr>
          <a:lstStyle>
            <a:lvl1pPr>
              <a:defRPr sz="2200" b="0">
                <a:solidFill>
                  <a:srgbClr val="961B2E"/>
                </a:solidFill>
                <a:latin typeface="+mn-lt"/>
              </a:defRPr>
            </a:lvl1pPr>
          </a:lstStyle>
          <a:p>
            <a:r>
              <a:rPr lang="fr-FR"/>
              <a:t>Modifiez le style du titre</a:t>
            </a:r>
          </a:p>
        </p:txBody>
      </p:sp>
    </p:spTree>
    <p:extLst>
      <p:ext uri="{BB962C8B-B14F-4D97-AF65-F5344CB8AC3E}">
        <p14:creationId xmlns:p14="http://schemas.microsoft.com/office/powerpoint/2010/main" val="20395882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u sans numérotation">
    <p:spTree>
      <p:nvGrpSpPr>
        <p:cNvPr id="1" name=""/>
        <p:cNvGrpSpPr/>
        <p:nvPr/>
      </p:nvGrpSpPr>
      <p:grpSpPr>
        <a:xfrm>
          <a:off x="0" y="0"/>
          <a:ext cx="0" cy="0"/>
          <a:chOff x="0" y="0"/>
          <a:chExt cx="0" cy="0"/>
        </a:xfrm>
      </p:grpSpPr>
      <p:sp>
        <p:nvSpPr>
          <p:cNvPr id="7" name="Espace réservé du texte 3"/>
          <p:cNvSpPr>
            <a:spLocks noGrp="1"/>
          </p:cNvSpPr>
          <p:nvPr>
            <p:ph type="body" sz="quarter" idx="11" hasCustomPrompt="1"/>
          </p:nvPr>
        </p:nvSpPr>
        <p:spPr>
          <a:xfrm>
            <a:off x="147600" y="327600"/>
            <a:ext cx="648023" cy="461615"/>
          </a:xfrm>
          <a:prstGeom prst="rect">
            <a:avLst/>
          </a:prstGeom>
        </p:spPr>
        <p:txBody>
          <a:bodyPr/>
          <a:lstStyle>
            <a:lvl1pPr marL="0" indent="0" algn="ctr" rtl="0" eaLnBrk="0" fontAlgn="base" hangingPunct="0">
              <a:spcBef>
                <a:spcPct val="0"/>
              </a:spcBef>
              <a:spcAft>
                <a:spcPct val="0"/>
              </a:spcAft>
              <a:buNone/>
              <a:defRPr lang="fr-FR" sz="2800" b="1"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FR"/>
              <a:t>N°</a:t>
            </a:r>
          </a:p>
        </p:txBody>
      </p:sp>
      <p:sp>
        <p:nvSpPr>
          <p:cNvPr id="8" name="Titre 1"/>
          <p:cNvSpPr>
            <a:spLocks noGrp="1"/>
          </p:cNvSpPr>
          <p:nvPr>
            <p:ph type="title" hasCustomPrompt="1"/>
          </p:nvPr>
        </p:nvSpPr>
        <p:spPr>
          <a:xfrm>
            <a:off x="640800" y="320400"/>
            <a:ext cx="7776864" cy="347846"/>
          </a:xfrm>
          <a:prstGeom prst="rect">
            <a:avLst/>
          </a:prstGeom>
          <a:noFill/>
        </p:spPr>
        <p:txBody>
          <a:bodyPr vert="horz" wrap="square" anchor="t" anchorCtr="0">
            <a:noAutofit/>
          </a:bodyPr>
          <a:lstStyle>
            <a:lvl1pPr algn="l">
              <a:defRPr sz="1600" b="1" cap="all"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Titre de la diapo</a:t>
            </a:r>
          </a:p>
        </p:txBody>
      </p:sp>
      <p:sp>
        <p:nvSpPr>
          <p:cNvPr id="9" name="Espace réservé du contenu 2"/>
          <p:cNvSpPr>
            <a:spLocks noGrp="1" noChangeAspect="1"/>
          </p:cNvSpPr>
          <p:nvPr>
            <p:ph idx="13" hasCustomPrompt="1"/>
          </p:nvPr>
        </p:nvSpPr>
        <p:spPr>
          <a:xfrm>
            <a:off x="683568" y="980728"/>
            <a:ext cx="8136903" cy="5075944"/>
          </a:xfrm>
          <a:prstGeom prst="rect">
            <a:avLst/>
          </a:prstGeom>
        </p:spPr>
        <p:txBody>
          <a:bodyPr vert="horz" lIns="36000" tIns="36000" rIns="36000" bIns="36000"/>
          <a:lstStyle>
            <a:lvl1pPr marL="0" indent="0">
              <a:spcBef>
                <a:spcPts val="300"/>
              </a:spcBef>
              <a:spcAft>
                <a:spcPts val="300"/>
              </a:spcAft>
              <a:buClr>
                <a:srgbClr val="176B8C"/>
              </a:buClr>
              <a:buFont typeface="+mj-lt"/>
              <a:buNone/>
              <a:defRPr sz="1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spcBef>
                <a:spcPts val="300"/>
              </a:spcBef>
              <a:spcAft>
                <a:spcPts val="300"/>
              </a:spcAft>
              <a:buClr>
                <a:schemeClr val="accent1"/>
              </a:buClr>
              <a:buSzPct val="100000"/>
              <a:buFont typeface="+mj-lt"/>
              <a:buNone/>
              <a:defRPr sz="12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914400" indent="0">
              <a:spcBef>
                <a:spcPts val="300"/>
              </a:spcBef>
              <a:spcAft>
                <a:spcPts val="300"/>
              </a:spcAft>
              <a:buClr>
                <a:schemeClr val="accent1"/>
              </a:buClr>
              <a:buFont typeface="+mj-lt"/>
              <a:buNone/>
              <a:defRPr sz="1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371600" indent="0">
              <a:spcBef>
                <a:spcPts val="300"/>
              </a:spcBef>
              <a:spcAft>
                <a:spcPts val="300"/>
              </a:spcAft>
              <a:buClr>
                <a:schemeClr val="tx1"/>
              </a:buClr>
              <a:buSzPct val="120000"/>
              <a:buFont typeface="Open Sans" panose="020B0606030504020204" pitchFamily="34" charset="0"/>
              <a:buNone/>
              <a:defRPr sz="105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828800" indent="0">
              <a:spcBef>
                <a:spcPts val="300"/>
              </a:spcBef>
              <a:spcAft>
                <a:spcPts val="300"/>
              </a:spcAft>
              <a:buClr>
                <a:schemeClr val="tx1"/>
              </a:buClr>
              <a:buSzPct val="120000"/>
              <a:buFont typeface="Arial" panose="020B0604020202020204" pitchFamily="34" charset="0"/>
              <a:buNone/>
              <a:defRPr sz="10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fr-FR"/>
              <a:t>Cliquez ici pour entrer votre texte</a:t>
            </a:r>
          </a:p>
          <a:p>
            <a:pPr lvl="1"/>
            <a:r>
              <a:rPr lang="fr-FR"/>
              <a:t>Deuxième niveau</a:t>
            </a:r>
          </a:p>
          <a:p>
            <a:pPr lvl="2"/>
            <a:r>
              <a:rPr lang="fr-FR"/>
              <a:t>Troisième niveau</a:t>
            </a:r>
          </a:p>
          <a:p>
            <a:pPr lvl="3"/>
            <a:r>
              <a:rPr lang="fr-FR"/>
              <a:t>Quatrième niveau</a:t>
            </a:r>
          </a:p>
          <a:p>
            <a:pPr lvl="4"/>
            <a:r>
              <a:rPr lang="fr-FR"/>
              <a:t>Cinquième niveau</a:t>
            </a:r>
          </a:p>
        </p:txBody>
      </p:sp>
      <p:sp>
        <p:nvSpPr>
          <p:cNvPr id="11" name="Espace réservé du texte 13"/>
          <p:cNvSpPr>
            <a:spLocks noGrp="1"/>
          </p:cNvSpPr>
          <p:nvPr>
            <p:ph type="body" sz="quarter" idx="14" hasCustomPrompt="1"/>
          </p:nvPr>
        </p:nvSpPr>
        <p:spPr>
          <a:xfrm>
            <a:off x="874800" y="6357600"/>
            <a:ext cx="7297600" cy="216781"/>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Tx/>
              <a:buNone/>
              <a:tabLst/>
              <a:defRPr lang="fr-FR" sz="1050" b="1" i="0" kern="1200" cap="all" baseline="0" dirty="0">
                <a:solidFill>
                  <a:schemeClr val="accent1"/>
                </a:solidFill>
                <a:latin typeface="+mj-lt"/>
                <a:ea typeface="ＭＳ Ｐゴシック" pitchFamily="34" charset="-128"/>
                <a:cs typeface="Lucida Sans" pitchFamily="34" charset="0"/>
              </a:defRPr>
            </a:lvl1pPr>
          </a:lstStyle>
          <a:p>
            <a:pPr lvl="0"/>
            <a:r>
              <a:rPr lang="fr-FR"/>
              <a:t>TITRE de la présentation ou de la PARTIE</a:t>
            </a:r>
          </a:p>
        </p:txBody>
      </p:sp>
    </p:spTree>
    <p:extLst>
      <p:ext uri="{BB962C8B-B14F-4D97-AF65-F5344CB8AC3E}">
        <p14:creationId xmlns:p14="http://schemas.microsoft.com/office/powerpoint/2010/main" val="26738784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u avec 2 colonnes">
    <p:spTree>
      <p:nvGrpSpPr>
        <p:cNvPr id="1" name=""/>
        <p:cNvGrpSpPr/>
        <p:nvPr/>
      </p:nvGrpSpPr>
      <p:grpSpPr>
        <a:xfrm>
          <a:off x="0" y="0"/>
          <a:ext cx="0" cy="0"/>
          <a:chOff x="0" y="0"/>
          <a:chExt cx="0" cy="0"/>
        </a:xfrm>
      </p:grpSpPr>
      <p:sp>
        <p:nvSpPr>
          <p:cNvPr id="9" name="Espace réservé du texte 3"/>
          <p:cNvSpPr>
            <a:spLocks noGrp="1"/>
          </p:cNvSpPr>
          <p:nvPr>
            <p:ph type="body" sz="quarter" idx="11" hasCustomPrompt="1"/>
          </p:nvPr>
        </p:nvSpPr>
        <p:spPr>
          <a:xfrm>
            <a:off x="147600" y="327600"/>
            <a:ext cx="648023" cy="461615"/>
          </a:xfrm>
          <a:prstGeom prst="rect">
            <a:avLst/>
          </a:prstGeom>
        </p:spPr>
        <p:txBody>
          <a:bodyPr/>
          <a:lstStyle>
            <a:lvl1pPr marL="0" indent="0" algn="ctr" rtl="0" eaLnBrk="0" fontAlgn="base" hangingPunct="0">
              <a:spcBef>
                <a:spcPct val="0"/>
              </a:spcBef>
              <a:spcAft>
                <a:spcPct val="0"/>
              </a:spcAft>
              <a:buNone/>
              <a:defRPr lang="fr-FR" sz="2800" b="1"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FR"/>
              <a:t>N°</a:t>
            </a:r>
          </a:p>
        </p:txBody>
      </p:sp>
      <p:sp>
        <p:nvSpPr>
          <p:cNvPr id="10" name="Titre 1"/>
          <p:cNvSpPr>
            <a:spLocks noGrp="1"/>
          </p:cNvSpPr>
          <p:nvPr>
            <p:ph type="title" hasCustomPrompt="1"/>
          </p:nvPr>
        </p:nvSpPr>
        <p:spPr>
          <a:xfrm>
            <a:off x="640800" y="320400"/>
            <a:ext cx="7776864" cy="347846"/>
          </a:xfrm>
          <a:prstGeom prst="rect">
            <a:avLst/>
          </a:prstGeom>
          <a:noFill/>
        </p:spPr>
        <p:txBody>
          <a:bodyPr vert="horz" wrap="square" anchor="t" anchorCtr="0">
            <a:noAutofit/>
          </a:bodyPr>
          <a:lstStyle>
            <a:lvl1pPr algn="l">
              <a:defRPr sz="1600" b="1" cap="all"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Titre de la diapo</a:t>
            </a:r>
          </a:p>
        </p:txBody>
      </p:sp>
      <p:sp>
        <p:nvSpPr>
          <p:cNvPr id="12" name="Espace réservé du contenu 2"/>
          <p:cNvSpPr>
            <a:spLocks noGrp="1"/>
          </p:cNvSpPr>
          <p:nvPr>
            <p:ph idx="13" hasCustomPrompt="1"/>
          </p:nvPr>
        </p:nvSpPr>
        <p:spPr>
          <a:xfrm>
            <a:off x="683568" y="980728"/>
            <a:ext cx="3924000" cy="5075944"/>
          </a:xfrm>
          <a:prstGeom prst="rect">
            <a:avLst/>
          </a:prstGeom>
        </p:spPr>
        <p:txBody>
          <a:bodyPr vert="horz" lIns="36000" tIns="36000" rIns="36000" bIns="36000"/>
          <a:lstStyle>
            <a:lvl1pPr marL="342900" indent="-342900">
              <a:spcBef>
                <a:spcPts val="300"/>
              </a:spcBef>
              <a:spcAft>
                <a:spcPts val="300"/>
              </a:spcAft>
              <a:buClr>
                <a:srgbClr val="176B8C"/>
              </a:buClr>
              <a:buFont typeface="Open Sans" panose="020B0606030504020204" pitchFamily="34" charset="0"/>
              <a:buChar char="&gt;"/>
              <a:defRPr sz="1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28650" indent="-171450">
              <a:spcBef>
                <a:spcPts val="300"/>
              </a:spcBef>
              <a:spcAft>
                <a:spcPts val="300"/>
              </a:spcAft>
              <a:buClr>
                <a:schemeClr val="tx1"/>
              </a:buClr>
              <a:buSzPct val="120000"/>
              <a:buFont typeface="Arial" panose="020B0604020202020204" pitchFamily="34" charset="0"/>
              <a:buChar char="•"/>
              <a:defRPr sz="12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074738" indent="-160338">
              <a:spcBef>
                <a:spcPts val="300"/>
              </a:spcBef>
              <a:spcAft>
                <a:spcPts val="300"/>
              </a:spcAft>
              <a:buClr>
                <a:schemeClr val="tx1"/>
              </a:buClr>
              <a:buFont typeface="Open Sans" panose="020B0606030504020204" pitchFamily="34" charset="0"/>
              <a:buChar char="-"/>
              <a:defRPr sz="1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527175" indent="-155575">
              <a:spcBef>
                <a:spcPts val="300"/>
              </a:spcBef>
              <a:spcAft>
                <a:spcPts val="300"/>
              </a:spcAft>
              <a:buClr>
                <a:schemeClr val="tx1"/>
              </a:buClr>
              <a:buFont typeface="Wingdings" panose="05000000000000000000" pitchFamily="2" charset="2"/>
              <a:buChar char="§"/>
              <a:defRPr sz="105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00250" indent="-171450">
              <a:spcBef>
                <a:spcPts val="300"/>
              </a:spcBef>
              <a:spcAft>
                <a:spcPts val="300"/>
              </a:spcAft>
              <a:buClr>
                <a:schemeClr val="tx1"/>
              </a:buClr>
              <a:buFont typeface="Wingdings" panose="05000000000000000000" pitchFamily="2" charset="2"/>
              <a:buChar char="§"/>
              <a:defRPr sz="10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fr-FR"/>
              <a:t>Cliquer ici pour entrer votre texte</a:t>
            </a:r>
          </a:p>
          <a:p>
            <a:pPr lvl="1"/>
            <a:r>
              <a:rPr lang="fr-FR"/>
              <a:t>Deuxième niveau</a:t>
            </a:r>
          </a:p>
          <a:p>
            <a:pPr lvl="2"/>
            <a:r>
              <a:rPr lang="fr-FR"/>
              <a:t>Troisième niveau</a:t>
            </a:r>
          </a:p>
          <a:p>
            <a:pPr lvl="3"/>
            <a:r>
              <a:rPr lang="fr-FR"/>
              <a:t>Quatrième niveau</a:t>
            </a:r>
          </a:p>
          <a:p>
            <a:pPr lvl="4"/>
            <a:r>
              <a:rPr lang="fr-FR"/>
              <a:t>Cinquième niveau</a:t>
            </a:r>
          </a:p>
        </p:txBody>
      </p:sp>
      <p:sp>
        <p:nvSpPr>
          <p:cNvPr id="15" name="Espace réservé du texte 13"/>
          <p:cNvSpPr>
            <a:spLocks noGrp="1"/>
          </p:cNvSpPr>
          <p:nvPr>
            <p:ph type="body" sz="quarter" idx="14" hasCustomPrompt="1"/>
          </p:nvPr>
        </p:nvSpPr>
        <p:spPr>
          <a:xfrm>
            <a:off x="874800" y="6357600"/>
            <a:ext cx="7297600" cy="216781"/>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Tx/>
              <a:buNone/>
              <a:tabLst/>
              <a:defRPr lang="fr-FR" sz="1050" b="1" i="0" kern="1200" cap="all" baseline="0" dirty="0">
                <a:solidFill>
                  <a:schemeClr val="accent1"/>
                </a:solidFill>
                <a:latin typeface="+mj-lt"/>
                <a:ea typeface="ＭＳ Ｐゴシック" pitchFamily="34" charset="-128"/>
                <a:cs typeface="Lucida Sans" pitchFamily="34" charset="0"/>
              </a:defRPr>
            </a:lvl1pPr>
          </a:lstStyle>
          <a:p>
            <a:pPr lvl="0"/>
            <a:r>
              <a:rPr lang="fr-FR"/>
              <a:t>TITRE de la présentation ou de la PARTIE</a:t>
            </a:r>
          </a:p>
        </p:txBody>
      </p:sp>
      <p:sp>
        <p:nvSpPr>
          <p:cNvPr id="16" name="Espace réservé du contenu 2"/>
          <p:cNvSpPr>
            <a:spLocks noGrp="1"/>
          </p:cNvSpPr>
          <p:nvPr>
            <p:ph idx="18" hasCustomPrompt="1"/>
          </p:nvPr>
        </p:nvSpPr>
        <p:spPr>
          <a:xfrm>
            <a:off x="4896472" y="980728"/>
            <a:ext cx="3924000" cy="5075944"/>
          </a:xfrm>
          <a:prstGeom prst="rect">
            <a:avLst/>
          </a:prstGeom>
        </p:spPr>
        <p:txBody>
          <a:bodyPr vert="horz" lIns="36000" tIns="36000" rIns="36000" bIns="36000"/>
          <a:lstStyle>
            <a:lvl1pPr marL="342900" indent="-342900">
              <a:spcBef>
                <a:spcPts val="300"/>
              </a:spcBef>
              <a:spcAft>
                <a:spcPts val="300"/>
              </a:spcAft>
              <a:buClr>
                <a:srgbClr val="176B8C"/>
              </a:buClr>
              <a:buFont typeface="Open Sans" panose="020B0606030504020204" pitchFamily="34" charset="0"/>
              <a:buChar char="&gt;"/>
              <a:defRPr sz="1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28650" indent="-171450">
              <a:spcBef>
                <a:spcPts val="300"/>
              </a:spcBef>
              <a:spcAft>
                <a:spcPts val="300"/>
              </a:spcAft>
              <a:buClr>
                <a:schemeClr val="tx1"/>
              </a:buClr>
              <a:buSzPct val="120000"/>
              <a:buFont typeface="Arial" panose="020B0604020202020204" pitchFamily="34" charset="0"/>
              <a:buChar char="•"/>
              <a:defRPr sz="12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074738" indent="-160338">
              <a:spcBef>
                <a:spcPts val="300"/>
              </a:spcBef>
              <a:spcAft>
                <a:spcPts val="300"/>
              </a:spcAft>
              <a:buClr>
                <a:schemeClr val="tx1"/>
              </a:buClr>
              <a:buFont typeface="Open Sans" panose="020B0606030504020204" pitchFamily="34" charset="0"/>
              <a:buChar char="-"/>
              <a:defRPr sz="1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527175" indent="-155575">
              <a:spcBef>
                <a:spcPts val="300"/>
              </a:spcBef>
              <a:spcAft>
                <a:spcPts val="300"/>
              </a:spcAft>
              <a:buClr>
                <a:schemeClr val="tx1"/>
              </a:buClr>
              <a:buFont typeface="Wingdings" panose="05000000000000000000" pitchFamily="2" charset="2"/>
              <a:buChar char="§"/>
              <a:defRPr sz="105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00250" indent="-171450">
              <a:spcBef>
                <a:spcPts val="300"/>
              </a:spcBef>
              <a:spcAft>
                <a:spcPts val="300"/>
              </a:spcAft>
              <a:buClr>
                <a:schemeClr val="tx1"/>
              </a:buClr>
              <a:buFont typeface="Wingdings" panose="05000000000000000000" pitchFamily="2" charset="2"/>
              <a:buChar char="§"/>
              <a:defRPr sz="10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fr-FR"/>
              <a:t>Cliquer ici pour entrer votre texte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7163660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u avec 2 colonnes - Titre en couleur">
    <p:spTree>
      <p:nvGrpSpPr>
        <p:cNvPr id="1" name=""/>
        <p:cNvGrpSpPr/>
        <p:nvPr/>
      </p:nvGrpSpPr>
      <p:grpSpPr>
        <a:xfrm>
          <a:off x="0" y="0"/>
          <a:ext cx="0" cy="0"/>
          <a:chOff x="0" y="0"/>
          <a:chExt cx="0" cy="0"/>
        </a:xfrm>
      </p:grpSpPr>
      <p:sp>
        <p:nvSpPr>
          <p:cNvPr id="10" name="Espace réservé du texte 3"/>
          <p:cNvSpPr>
            <a:spLocks noGrp="1"/>
          </p:cNvSpPr>
          <p:nvPr>
            <p:ph type="body" sz="quarter" idx="11" hasCustomPrompt="1"/>
          </p:nvPr>
        </p:nvSpPr>
        <p:spPr>
          <a:xfrm>
            <a:off x="147600" y="327600"/>
            <a:ext cx="648023" cy="461615"/>
          </a:xfrm>
          <a:prstGeom prst="rect">
            <a:avLst/>
          </a:prstGeom>
        </p:spPr>
        <p:txBody>
          <a:bodyPr/>
          <a:lstStyle>
            <a:lvl1pPr marL="0" indent="0" algn="ctr" rtl="0" eaLnBrk="0" fontAlgn="base" hangingPunct="0">
              <a:spcBef>
                <a:spcPct val="0"/>
              </a:spcBef>
              <a:spcAft>
                <a:spcPct val="0"/>
              </a:spcAft>
              <a:buNone/>
              <a:defRPr lang="fr-FR" sz="2800" b="1"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FR"/>
              <a:t>N°</a:t>
            </a:r>
          </a:p>
        </p:txBody>
      </p:sp>
      <p:sp>
        <p:nvSpPr>
          <p:cNvPr id="12" name="Titre 1"/>
          <p:cNvSpPr>
            <a:spLocks noGrp="1"/>
          </p:cNvSpPr>
          <p:nvPr>
            <p:ph type="title" hasCustomPrompt="1"/>
          </p:nvPr>
        </p:nvSpPr>
        <p:spPr>
          <a:xfrm>
            <a:off x="640800" y="320400"/>
            <a:ext cx="7776864" cy="347846"/>
          </a:xfrm>
          <a:prstGeom prst="rect">
            <a:avLst/>
          </a:prstGeom>
          <a:noFill/>
        </p:spPr>
        <p:txBody>
          <a:bodyPr vert="horz" wrap="square" anchor="t" anchorCtr="0">
            <a:noAutofit/>
          </a:bodyPr>
          <a:lstStyle>
            <a:lvl1pPr algn="l">
              <a:defRPr sz="1600" b="1" cap="all"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Titre de la diapo</a:t>
            </a:r>
          </a:p>
        </p:txBody>
      </p:sp>
      <p:sp>
        <p:nvSpPr>
          <p:cNvPr id="15" name="Espace réservé du contenu 2"/>
          <p:cNvSpPr>
            <a:spLocks noGrp="1"/>
          </p:cNvSpPr>
          <p:nvPr>
            <p:ph idx="13" hasCustomPrompt="1"/>
          </p:nvPr>
        </p:nvSpPr>
        <p:spPr>
          <a:xfrm>
            <a:off x="683568" y="980728"/>
            <a:ext cx="3924000" cy="5075944"/>
          </a:xfrm>
          <a:prstGeom prst="rect">
            <a:avLst/>
          </a:prstGeom>
        </p:spPr>
        <p:txBody>
          <a:bodyPr vert="horz" lIns="36000" tIns="36000" rIns="36000" bIns="36000"/>
          <a:lstStyle>
            <a:lvl1pPr marL="342900" indent="-342900">
              <a:spcBef>
                <a:spcPts val="300"/>
              </a:spcBef>
              <a:spcAft>
                <a:spcPts val="300"/>
              </a:spcAft>
              <a:buClr>
                <a:srgbClr val="176B8C"/>
              </a:buClr>
              <a:buFont typeface="Open Sans" panose="020B0606030504020204" pitchFamily="34" charset="0"/>
              <a:buChar char="&gt;"/>
              <a:defRPr sz="14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628650" indent="-171450">
              <a:spcBef>
                <a:spcPts val="300"/>
              </a:spcBef>
              <a:spcAft>
                <a:spcPts val="300"/>
              </a:spcAft>
              <a:buClr>
                <a:schemeClr val="tx1"/>
              </a:buClr>
              <a:buSzPct val="120000"/>
              <a:buFont typeface="Arial" panose="020B0604020202020204" pitchFamily="34" charset="0"/>
              <a:buChar char="•"/>
              <a:defRPr sz="12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074738" indent="-160338">
              <a:spcBef>
                <a:spcPts val="300"/>
              </a:spcBef>
              <a:spcAft>
                <a:spcPts val="300"/>
              </a:spcAft>
              <a:buClr>
                <a:schemeClr val="tx1"/>
              </a:buClr>
              <a:buFont typeface="Open Sans" panose="020B0606030504020204" pitchFamily="34" charset="0"/>
              <a:buChar char="-"/>
              <a:defRPr sz="1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527175" indent="-155575">
              <a:spcBef>
                <a:spcPts val="300"/>
              </a:spcBef>
              <a:spcAft>
                <a:spcPts val="300"/>
              </a:spcAft>
              <a:buClr>
                <a:schemeClr val="tx1"/>
              </a:buClr>
              <a:buFont typeface="Wingdings" panose="05000000000000000000" pitchFamily="2" charset="2"/>
              <a:buChar char="§"/>
              <a:defRPr sz="105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00250" indent="-171450">
              <a:spcBef>
                <a:spcPts val="300"/>
              </a:spcBef>
              <a:spcAft>
                <a:spcPts val="300"/>
              </a:spcAft>
              <a:buClr>
                <a:schemeClr val="tx1"/>
              </a:buClr>
              <a:buFont typeface="Wingdings" panose="05000000000000000000" pitchFamily="2" charset="2"/>
              <a:buChar char="§"/>
              <a:defRPr sz="10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fr-FR"/>
              <a:t>Cliquer ici pour entrer votre texte</a:t>
            </a:r>
          </a:p>
          <a:p>
            <a:pPr lvl="1"/>
            <a:r>
              <a:rPr lang="fr-FR"/>
              <a:t>Deuxième niveau</a:t>
            </a:r>
          </a:p>
          <a:p>
            <a:pPr lvl="2"/>
            <a:r>
              <a:rPr lang="fr-FR"/>
              <a:t>Troisième niveau</a:t>
            </a:r>
          </a:p>
          <a:p>
            <a:pPr lvl="3"/>
            <a:r>
              <a:rPr lang="fr-FR"/>
              <a:t>Quatrième niveau</a:t>
            </a:r>
          </a:p>
          <a:p>
            <a:pPr lvl="4"/>
            <a:r>
              <a:rPr lang="fr-FR"/>
              <a:t>Cinquième niveau</a:t>
            </a:r>
          </a:p>
        </p:txBody>
      </p:sp>
      <p:sp>
        <p:nvSpPr>
          <p:cNvPr id="16" name="Espace réservé du texte 13"/>
          <p:cNvSpPr>
            <a:spLocks noGrp="1"/>
          </p:cNvSpPr>
          <p:nvPr>
            <p:ph type="body" sz="quarter" idx="14" hasCustomPrompt="1"/>
          </p:nvPr>
        </p:nvSpPr>
        <p:spPr>
          <a:xfrm>
            <a:off x="874800" y="6357600"/>
            <a:ext cx="7297600" cy="216781"/>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Tx/>
              <a:buNone/>
              <a:tabLst/>
              <a:defRPr lang="fr-FR" sz="1050" b="1" i="0" kern="1200" cap="all" baseline="0" dirty="0">
                <a:solidFill>
                  <a:schemeClr val="accent1"/>
                </a:solidFill>
                <a:latin typeface="+mj-lt"/>
                <a:ea typeface="ＭＳ Ｐゴシック" pitchFamily="34" charset="-128"/>
                <a:cs typeface="Lucida Sans" pitchFamily="34" charset="0"/>
              </a:defRPr>
            </a:lvl1pPr>
          </a:lstStyle>
          <a:p>
            <a:pPr lvl="0"/>
            <a:r>
              <a:rPr lang="fr-FR"/>
              <a:t>TITRE de la présentation ou de la PARTIE</a:t>
            </a:r>
          </a:p>
        </p:txBody>
      </p:sp>
      <p:sp>
        <p:nvSpPr>
          <p:cNvPr id="17" name="Espace réservé du contenu 2"/>
          <p:cNvSpPr>
            <a:spLocks noGrp="1"/>
          </p:cNvSpPr>
          <p:nvPr>
            <p:ph idx="18" hasCustomPrompt="1"/>
          </p:nvPr>
        </p:nvSpPr>
        <p:spPr>
          <a:xfrm>
            <a:off x="4896472" y="980728"/>
            <a:ext cx="3924000" cy="5075944"/>
          </a:xfrm>
          <a:prstGeom prst="rect">
            <a:avLst/>
          </a:prstGeom>
        </p:spPr>
        <p:txBody>
          <a:bodyPr vert="horz" lIns="36000" tIns="36000" rIns="36000" bIns="36000"/>
          <a:lstStyle>
            <a:lvl1pPr marL="342900" indent="-342900">
              <a:spcBef>
                <a:spcPts val="300"/>
              </a:spcBef>
              <a:spcAft>
                <a:spcPts val="300"/>
              </a:spcAft>
              <a:buClr>
                <a:srgbClr val="176B8C"/>
              </a:buClr>
              <a:buFont typeface="Open Sans" panose="020B0606030504020204" pitchFamily="34" charset="0"/>
              <a:buChar char="&gt;"/>
              <a:defRPr sz="14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628650" indent="-171450">
              <a:spcBef>
                <a:spcPts val="300"/>
              </a:spcBef>
              <a:spcAft>
                <a:spcPts val="300"/>
              </a:spcAft>
              <a:buClr>
                <a:schemeClr val="tx1"/>
              </a:buClr>
              <a:buSzPct val="120000"/>
              <a:buFont typeface="Arial" panose="020B0604020202020204" pitchFamily="34" charset="0"/>
              <a:buChar char="•"/>
              <a:defRPr sz="12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074738" indent="-160338">
              <a:spcBef>
                <a:spcPts val="300"/>
              </a:spcBef>
              <a:spcAft>
                <a:spcPts val="300"/>
              </a:spcAft>
              <a:buClr>
                <a:schemeClr val="tx1"/>
              </a:buClr>
              <a:buFont typeface="Open Sans" panose="020B0606030504020204" pitchFamily="34" charset="0"/>
              <a:buChar char="-"/>
              <a:defRPr sz="1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527175" indent="-155575">
              <a:spcBef>
                <a:spcPts val="300"/>
              </a:spcBef>
              <a:spcAft>
                <a:spcPts val="300"/>
              </a:spcAft>
              <a:buClr>
                <a:schemeClr val="tx1"/>
              </a:buClr>
              <a:buFont typeface="Wingdings" panose="05000000000000000000" pitchFamily="2" charset="2"/>
              <a:buChar char="§"/>
              <a:defRPr sz="105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00250" indent="-171450">
              <a:spcBef>
                <a:spcPts val="300"/>
              </a:spcBef>
              <a:spcAft>
                <a:spcPts val="300"/>
              </a:spcAft>
              <a:buClr>
                <a:schemeClr val="tx1"/>
              </a:buClr>
              <a:buFont typeface="Wingdings" panose="05000000000000000000" pitchFamily="2" charset="2"/>
              <a:buChar char="§"/>
              <a:defRPr sz="10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fr-FR"/>
              <a:t>Cliquer ici pour entrer votre texte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5233658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u avec carte 1">
    <p:spTree>
      <p:nvGrpSpPr>
        <p:cNvPr id="1" name=""/>
        <p:cNvGrpSpPr/>
        <p:nvPr/>
      </p:nvGrpSpPr>
      <p:grpSpPr>
        <a:xfrm>
          <a:off x="0" y="0"/>
          <a:ext cx="0" cy="0"/>
          <a:chOff x="0" y="0"/>
          <a:chExt cx="0" cy="0"/>
        </a:xfrm>
      </p:grpSpPr>
      <p:sp>
        <p:nvSpPr>
          <p:cNvPr id="4" name="Espace réservé pour une image  3"/>
          <p:cNvSpPr>
            <a:spLocks noGrp="1"/>
          </p:cNvSpPr>
          <p:nvPr>
            <p:ph type="pic" sz="quarter" idx="12" hasCustomPrompt="1"/>
          </p:nvPr>
        </p:nvSpPr>
        <p:spPr>
          <a:xfrm>
            <a:off x="4896472" y="980728"/>
            <a:ext cx="3924000" cy="4192910"/>
          </a:xfrm>
          <a:prstGeom prst="rect">
            <a:avLst/>
          </a:prstGeom>
        </p:spPr>
        <p:txBody>
          <a:bodyPr/>
          <a:lstStyle>
            <a:lvl1pPr marL="0" indent="0">
              <a:buNone/>
              <a:defRPr sz="1400">
                <a:latin typeface="Open Sans" panose="020B0606030504020204" pitchFamily="34" charset="0"/>
                <a:ea typeface="Open Sans" panose="020B0606030504020204" pitchFamily="34" charset="0"/>
                <a:cs typeface="Open Sans" panose="020B0606030504020204" pitchFamily="34" charset="0"/>
              </a:defRPr>
            </a:lvl1pPr>
          </a:lstStyle>
          <a:p>
            <a:r>
              <a:rPr lang="fr-FR"/>
              <a:t>Carte</a:t>
            </a:r>
          </a:p>
        </p:txBody>
      </p:sp>
      <p:sp>
        <p:nvSpPr>
          <p:cNvPr id="9" name="Espace réservé du texte 8"/>
          <p:cNvSpPr>
            <a:spLocks noGrp="1"/>
          </p:cNvSpPr>
          <p:nvPr>
            <p:ph type="body" sz="quarter" idx="13" hasCustomPrompt="1"/>
          </p:nvPr>
        </p:nvSpPr>
        <p:spPr>
          <a:xfrm>
            <a:off x="4896472" y="5173638"/>
            <a:ext cx="3924000" cy="883034"/>
          </a:xfrm>
          <a:prstGeom prst="rect">
            <a:avLst/>
          </a:prstGeom>
        </p:spPr>
        <p:txBody>
          <a:bodyPr/>
          <a:lstStyle>
            <a:lvl1pPr marL="0" indent="0">
              <a:buNone/>
              <a:defRPr lang="fr-FR" sz="14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FR"/>
              <a:t>Légende</a:t>
            </a:r>
          </a:p>
        </p:txBody>
      </p:sp>
      <p:sp>
        <p:nvSpPr>
          <p:cNvPr id="13" name="Espace réservé du texte 3"/>
          <p:cNvSpPr>
            <a:spLocks noGrp="1"/>
          </p:cNvSpPr>
          <p:nvPr>
            <p:ph type="body" sz="quarter" idx="11" hasCustomPrompt="1"/>
          </p:nvPr>
        </p:nvSpPr>
        <p:spPr>
          <a:xfrm>
            <a:off x="147600" y="327600"/>
            <a:ext cx="648023" cy="461615"/>
          </a:xfrm>
          <a:prstGeom prst="rect">
            <a:avLst/>
          </a:prstGeom>
        </p:spPr>
        <p:txBody>
          <a:bodyPr/>
          <a:lstStyle>
            <a:lvl1pPr marL="0" indent="0" algn="ctr" rtl="0" eaLnBrk="0" fontAlgn="base" hangingPunct="0">
              <a:spcBef>
                <a:spcPct val="0"/>
              </a:spcBef>
              <a:spcAft>
                <a:spcPct val="0"/>
              </a:spcAft>
              <a:buNone/>
              <a:defRPr lang="fr-FR" sz="2800" b="1"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FR"/>
              <a:t>N°</a:t>
            </a:r>
          </a:p>
        </p:txBody>
      </p:sp>
      <p:sp>
        <p:nvSpPr>
          <p:cNvPr id="15" name="Titre 1"/>
          <p:cNvSpPr>
            <a:spLocks noGrp="1"/>
          </p:cNvSpPr>
          <p:nvPr>
            <p:ph type="title" hasCustomPrompt="1"/>
          </p:nvPr>
        </p:nvSpPr>
        <p:spPr>
          <a:xfrm>
            <a:off x="640800" y="320400"/>
            <a:ext cx="7776864" cy="347846"/>
          </a:xfrm>
          <a:prstGeom prst="rect">
            <a:avLst/>
          </a:prstGeom>
          <a:noFill/>
        </p:spPr>
        <p:txBody>
          <a:bodyPr vert="horz" wrap="square" anchor="t" anchorCtr="0">
            <a:noAutofit/>
          </a:bodyPr>
          <a:lstStyle>
            <a:lvl1pPr algn="l">
              <a:defRPr sz="1600" b="1" cap="all"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Titre de la diapo</a:t>
            </a:r>
          </a:p>
        </p:txBody>
      </p:sp>
      <p:sp>
        <p:nvSpPr>
          <p:cNvPr id="17" name="Espace réservé du contenu 2"/>
          <p:cNvSpPr>
            <a:spLocks noGrp="1"/>
          </p:cNvSpPr>
          <p:nvPr>
            <p:ph idx="17" hasCustomPrompt="1"/>
          </p:nvPr>
        </p:nvSpPr>
        <p:spPr>
          <a:xfrm>
            <a:off x="683568" y="980728"/>
            <a:ext cx="3924000" cy="5075944"/>
          </a:xfrm>
          <a:prstGeom prst="rect">
            <a:avLst/>
          </a:prstGeom>
        </p:spPr>
        <p:txBody>
          <a:bodyPr vert="horz" lIns="36000" tIns="36000" rIns="36000" bIns="36000"/>
          <a:lstStyle>
            <a:lvl1pPr marL="342900" indent="-342900">
              <a:spcBef>
                <a:spcPts val="300"/>
              </a:spcBef>
              <a:spcAft>
                <a:spcPts val="300"/>
              </a:spcAft>
              <a:buClr>
                <a:srgbClr val="176B8C"/>
              </a:buClr>
              <a:buFont typeface="Open Sans" panose="020B0606030504020204" pitchFamily="34" charset="0"/>
              <a:buChar char="&gt;"/>
              <a:defRPr sz="14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628650" indent="-171450">
              <a:spcBef>
                <a:spcPts val="300"/>
              </a:spcBef>
              <a:spcAft>
                <a:spcPts val="300"/>
              </a:spcAft>
              <a:buClr>
                <a:schemeClr val="tx1"/>
              </a:buClr>
              <a:buSzPct val="120000"/>
              <a:buFont typeface="Arial" panose="020B0604020202020204" pitchFamily="34" charset="0"/>
              <a:buChar char="•"/>
              <a:defRPr sz="12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074738" indent="-160338">
              <a:spcBef>
                <a:spcPts val="300"/>
              </a:spcBef>
              <a:spcAft>
                <a:spcPts val="300"/>
              </a:spcAft>
              <a:buClr>
                <a:schemeClr val="tx1"/>
              </a:buClr>
              <a:buFont typeface="Open Sans" panose="020B0606030504020204" pitchFamily="34" charset="0"/>
              <a:buChar char="-"/>
              <a:defRPr sz="1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527175" indent="-155575">
              <a:spcBef>
                <a:spcPts val="300"/>
              </a:spcBef>
              <a:spcAft>
                <a:spcPts val="300"/>
              </a:spcAft>
              <a:buClr>
                <a:schemeClr val="tx1"/>
              </a:buClr>
              <a:buFont typeface="Wingdings" panose="05000000000000000000" pitchFamily="2" charset="2"/>
              <a:buChar char="§"/>
              <a:defRPr sz="105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00250" indent="-171450">
              <a:spcBef>
                <a:spcPts val="300"/>
              </a:spcBef>
              <a:spcAft>
                <a:spcPts val="300"/>
              </a:spcAft>
              <a:buClr>
                <a:schemeClr val="tx1"/>
              </a:buClr>
              <a:buFont typeface="Wingdings" panose="05000000000000000000" pitchFamily="2" charset="2"/>
              <a:buChar char="§"/>
              <a:defRPr sz="10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fr-FR"/>
              <a:t>Cliquer ici pour entrer votre texte</a:t>
            </a:r>
          </a:p>
          <a:p>
            <a:pPr lvl="1"/>
            <a:r>
              <a:rPr lang="fr-FR"/>
              <a:t>Deuxième niveau</a:t>
            </a:r>
          </a:p>
          <a:p>
            <a:pPr lvl="2"/>
            <a:r>
              <a:rPr lang="fr-FR"/>
              <a:t>Troisième niveau</a:t>
            </a:r>
          </a:p>
          <a:p>
            <a:pPr lvl="3"/>
            <a:r>
              <a:rPr lang="fr-FR"/>
              <a:t>Quatrième niveau</a:t>
            </a:r>
          </a:p>
          <a:p>
            <a:pPr lvl="4"/>
            <a:r>
              <a:rPr lang="fr-FR"/>
              <a:t>Cinquième niveau</a:t>
            </a:r>
          </a:p>
        </p:txBody>
      </p:sp>
      <p:sp>
        <p:nvSpPr>
          <p:cNvPr id="18" name="Espace réservé du texte 13"/>
          <p:cNvSpPr>
            <a:spLocks noGrp="1"/>
          </p:cNvSpPr>
          <p:nvPr>
            <p:ph type="body" sz="quarter" idx="14" hasCustomPrompt="1"/>
          </p:nvPr>
        </p:nvSpPr>
        <p:spPr>
          <a:xfrm>
            <a:off x="874800" y="6357600"/>
            <a:ext cx="7297600" cy="216781"/>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Tx/>
              <a:buNone/>
              <a:tabLst/>
              <a:defRPr lang="fr-FR" sz="1050" b="1" i="0" kern="1200" cap="all" baseline="0" dirty="0">
                <a:solidFill>
                  <a:schemeClr val="accent1"/>
                </a:solidFill>
                <a:latin typeface="+mj-lt"/>
                <a:ea typeface="ＭＳ Ｐゴシック" pitchFamily="34" charset="-128"/>
                <a:cs typeface="Lucida Sans" pitchFamily="34" charset="0"/>
              </a:defRPr>
            </a:lvl1pPr>
          </a:lstStyle>
          <a:p>
            <a:pPr lvl="0"/>
            <a:r>
              <a:rPr lang="fr-FR"/>
              <a:t>TITRE de la présentation ou de la PARTIE</a:t>
            </a:r>
          </a:p>
        </p:txBody>
      </p:sp>
    </p:spTree>
    <p:extLst>
      <p:ext uri="{BB962C8B-B14F-4D97-AF65-F5344CB8AC3E}">
        <p14:creationId xmlns:p14="http://schemas.microsoft.com/office/powerpoint/2010/main" val="31333933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u avec carte 2">
    <p:spTree>
      <p:nvGrpSpPr>
        <p:cNvPr id="1" name=""/>
        <p:cNvGrpSpPr/>
        <p:nvPr/>
      </p:nvGrpSpPr>
      <p:grpSpPr>
        <a:xfrm>
          <a:off x="0" y="0"/>
          <a:ext cx="0" cy="0"/>
          <a:chOff x="0" y="0"/>
          <a:chExt cx="0" cy="0"/>
        </a:xfrm>
      </p:grpSpPr>
      <p:sp>
        <p:nvSpPr>
          <p:cNvPr id="2" name="ZoneTexte 1"/>
          <p:cNvSpPr txBox="1"/>
          <p:nvPr userDrawn="1"/>
        </p:nvSpPr>
        <p:spPr>
          <a:xfrm>
            <a:off x="3429000" y="5029200"/>
            <a:ext cx="184150" cy="461963"/>
          </a:xfrm>
          <a:prstGeom prst="rect">
            <a:avLst/>
          </a:prstGeom>
          <a:noFill/>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cs typeface="ＭＳ Ｐゴシック" charset="0"/>
              </a:defRPr>
            </a:lvl2pPr>
            <a:lvl3pPr>
              <a:defRPr sz="2400">
                <a:solidFill>
                  <a:schemeClr val="tx1"/>
                </a:solidFill>
                <a:latin typeface="Arial" charset="0"/>
                <a:ea typeface="ＭＳ Ｐゴシック" charset="0"/>
                <a:cs typeface="ＭＳ Ｐゴシック" charset="0"/>
              </a:defRPr>
            </a:lvl3pPr>
            <a:lvl4pPr>
              <a:defRPr sz="2400">
                <a:solidFill>
                  <a:schemeClr val="tx1"/>
                </a:solidFill>
                <a:latin typeface="Arial" charset="0"/>
                <a:ea typeface="ＭＳ Ｐゴシック" charset="0"/>
                <a:cs typeface="ＭＳ Ｐゴシック" charset="0"/>
              </a:defRPr>
            </a:lvl4pPr>
            <a:lvl5pPr>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defRPr/>
            </a:pPr>
            <a:endParaRPr lang="fr-FR"/>
          </a:p>
        </p:txBody>
      </p:sp>
      <p:sp>
        <p:nvSpPr>
          <p:cNvPr id="4" name="Espace réservé pour une image  3"/>
          <p:cNvSpPr>
            <a:spLocks noGrp="1"/>
          </p:cNvSpPr>
          <p:nvPr>
            <p:ph type="pic" sz="quarter" idx="12" hasCustomPrompt="1"/>
          </p:nvPr>
        </p:nvSpPr>
        <p:spPr>
          <a:xfrm>
            <a:off x="683568" y="2996952"/>
            <a:ext cx="8136905" cy="3059720"/>
          </a:xfrm>
          <a:prstGeom prst="rect">
            <a:avLst/>
          </a:prstGeom>
        </p:spPr>
        <p:txBody>
          <a:bodyPr/>
          <a:lstStyle>
            <a:lvl1pPr marL="0" indent="0">
              <a:buNone/>
              <a:defRPr sz="1400">
                <a:latin typeface="Open Sans" panose="020B0606030504020204" pitchFamily="34" charset="0"/>
                <a:ea typeface="Open Sans" panose="020B0606030504020204" pitchFamily="34" charset="0"/>
                <a:cs typeface="Open Sans" panose="020B0606030504020204" pitchFamily="34" charset="0"/>
              </a:defRPr>
            </a:lvl1pPr>
          </a:lstStyle>
          <a:p>
            <a:r>
              <a:rPr lang="fr-FR"/>
              <a:t>Carte</a:t>
            </a:r>
          </a:p>
        </p:txBody>
      </p:sp>
      <p:sp>
        <p:nvSpPr>
          <p:cNvPr id="8" name="Espace réservé du texte 3"/>
          <p:cNvSpPr>
            <a:spLocks noGrp="1"/>
          </p:cNvSpPr>
          <p:nvPr>
            <p:ph type="body" sz="quarter" idx="11" hasCustomPrompt="1"/>
          </p:nvPr>
        </p:nvSpPr>
        <p:spPr>
          <a:xfrm>
            <a:off x="147600" y="327600"/>
            <a:ext cx="648023" cy="461615"/>
          </a:xfrm>
          <a:prstGeom prst="rect">
            <a:avLst/>
          </a:prstGeom>
        </p:spPr>
        <p:txBody>
          <a:bodyPr/>
          <a:lstStyle>
            <a:lvl1pPr marL="0" indent="0" algn="ctr" rtl="0" eaLnBrk="0" fontAlgn="base" hangingPunct="0">
              <a:spcBef>
                <a:spcPct val="0"/>
              </a:spcBef>
              <a:spcAft>
                <a:spcPct val="0"/>
              </a:spcAft>
              <a:buNone/>
              <a:defRPr lang="fr-FR" sz="2800" b="1"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FR"/>
              <a:t>N°</a:t>
            </a:r>
          </a:p>
        </p:txBody>
      </p:sp>
      <p:sp>
        <p:nvSpPr>
          <p:cNvPr id="9" name="Titre 1"/>
          <p:cNvSpPr>
            <a:spLocks noGrp="1"/>
          </p:cNvSpPr>
          <p:nvPr>
            <p:ph type="title" hasCustomPrompt="1"/>
          </p:nvPr>
        </p:nvSpPr>
        <p:spPr>
          <a:xfrm>
            <a:off x="640800" y="320400"/>
            <a:ext cx="7776864" cy="347846"/>
          </a:xfrm>
          <a:prstGeom prst="rect">
            <a:avLst/>
          </a:prstGeom>
          <a:noFill/>
        </p:spPr>
        <p:txBody>
          <a:bodyPr vert="horz" wrap="square" anchor="t" anchorCtr="0">
            <a:noAutofit/>
          </a:bodyPr>
          <a:lstStyle>
            <a:lvl1pPr algn="l">
              <a:defRPr sz="1600" b="1" cap="all"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Titre de la diapo</a:t>
            </a:r>
          </a:p>
        </p:txBody>
      </p:sp>
      <p:sp>
        <p:nvSpPr>
          <p:cNvPr id="10" name="Espace réservé du contenu 2"/>
          <p:cNvSpPr>
            <a:spLocks noGrp="1" noChangeAspect="1"/>
          </p:cNvSpPr>
          <p:nvPr>
            <p:ph idx="13" hasCustomPrompt="1"/>
          </p:nvPr>
        </p:nvSpPr>
        <p:spPr>
          <a:xfrm>
            <a:off x="683568" y="980728"/>
            <a:ext cx="8136903" cy="1895255"/>
          </a:xfrm>
          <a:prstGeom prst="rect">
            <a:avLst/>
          </a:prstGeom>
        </p:spPr>
        <p:txBody>
          <a:bodyPr vert="horz" lIns="36000" tIns="36000" rIns="36000" bIns="36000"/>
          <a:lstStyle>
            <a:lvl1pPr marL="342900" indent="-342900">
              <a:spcBef>
                <a:spcPts val="300"/>
              </a:spcBef>
              <a:spcAft>
                <a:spcPts val="300"/>
              </a:spcAft>
              <a:buClr>
                <a:srgbClr val="176B8C"/>
              </a:buClr>
              <a:buFont typeface="Open Sans" panose="020B0606030504020204" pitchFamily="34" charset="0"/>
              <a:buChar char="&gt;"/>
              <a:defRPr sz="1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28650" indent="-171450">
              <a:spcBef>
                <a:spcPts val="300"/>
              </a:spcBef>
              <a:spcAft>
                <a:spcPts val="300"/>
              </a:spcAft>
              <a:buClr>
                <a:schemeClr val="tx1"/>
              </a:buClr>
              <a:buSzPct val="120000"/>
              <a:buFont typeface="Arial" panose="020B0604020202020204" pitchFamily="34" charset="0"/>
              <a:buChar char="•"/>
              <a:defRPr sz="12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074738" indent="-160338">
              <a:spcBef>
                <a:spcPts val="300"/>
              </a:spcBef>
              <a:spcAft>
                <a:spcPts val="300"/>
              </a:spcAft>
              <a:buClr>
                <a:schemeClr val="tx1"/>
              </a:buClr>
              <a:buFont typeface="Open Sans" panose="020B0606030504020204" pitchFamily="34" charset="0"/>
              <a:buChar char="-"/>
              <a:defRPr sz="1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527175" indent="-155575">
              <a:spcBef>
                <a:spcPts val="300"/>
              </a:spcBef>
              <a:spcAft>
                <a:spcPts val="300"/>
              </a:spcAft>
              <a:buClr>
                <a:schemeClr val="tx1"/>
              </a:buClr>
              <a:buFont typeface="Wingdings" panose="05000000000000000000" pitchFamily="2" charset="2"/>
              <a:buChar char="§"/>
              <a:defRPr sz="105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00250" indent="-171450">
              <a:spcBef>
                <a:spcPts val="300"/>
              </a:spcBef>
              <a:spcAft>
                <a:spcPts val="300"/>
              </a:spcAft>
              <a:buClr>
                <a:schemeClr val="tx1"/>
              </a:buClr>
              <a:buFont typeface="Wingdings" panose="05000000000000000000" pitchFamily="2" charset="2"/>
              <a:buChar char="§"/>
              <a:defRPr sz="10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fr-FR"/>
              <a:t>Cliquer ici pour entrer votre texte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Espace réservé du texte 13"/>
          <p:cNvSpPr>
            <a:spLocks noGrp="1"/>
          </p:cNvSpPr>
          <p:nvPr>
            <p:ph type="body" sz="quarter" idx="14" hasCustomPrompt="1"/>
          </p:nvPr>
        </p:nvSpPr>
        <p:spPr>
          <a:xfrm>
            <a:off x="874800" y="6357600"/>
            <a:ext cx="7297600" cy="216781"/>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Tx/>
              <a:buNone/>
              <a:tabLst/>
              <a:defRPr lang="fr-FR" sz="1050" b="1" i="0" kern="1200" cap="all" normalizeH="0" baseline="0" dirty="0">
                <a:solidFill>
                  <a:schemeClr val="accent1"/>
                </a:solidFill>
                <a:latin typeface="+mj-lt"/>
                <a:ea typeface="ＭＳ Ｐゴシック" pitchFamily="34" charset="-128"/>
                <a:cs typeface="Lucida Sans" pitchFamily="34" charset="0"/>
              </a:defRPr>
            </a:lvl1pPr>
          </a:lstStyle>
          <a:p>
            <a:pPr lvl="0"/>
            <a:r>
              <a:rPr lang="fr-FR"/>
              <a:t>TITRE de la présentation ou de la PARTIE</a:t>
            </a:r>
          </a:p>
        </p:txBody>
      </p:sp>
    </p:spTree>
    <p:extLst>
      <p:ext uri="{BB962C8B-B14F-4D97-AF65-F5344CB8AC3E}">
        <p14:creationId xmlns:p14="http://schemas.microsoft.com/office/powerpoint/2010/main" val="30846510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apo vide">
    <p:spTree>
      <p:nvGrpSpPr>
        <p:cNvPr id="1" name=""/>
        <p:cNvGrpSpPr/>
        <p:nvPr/>
      </p:nvGrpSpPr>
      <p:grpSpPr>
        <a:xfrm>
          <a:off x="0" y="0"/>
          <a:ext cx="0" cy="0"/>
          <a:chOff x="0" y="0"/>
          <a:chExt cx="0" cy="0"/>
        </a:xfrm>
      </p:grpSpPr>
      <p:sp>
        <p:nvSpPr>
          <p:cNvPr id="7" name="Espace réservé du texte 3"/>
          <p:cNvSpPr>
            <a:spLocks noGrp="1"/>
          </p:cNvSpPr>
          <p:nvPr>
            <p:ph type="body" sz="quarter" idx="11" hasCustomPrompt="1"/>
          </p:nvPr>
        </p:nvSpPr>
        <p:spPr>
          <a:xfrm>
            <a:off x="147600" y="327600"/>
            <a:ext cx="648023" cy="461615"/>
          </a:xfrm>
          <a:prstGeom prst="rect">
            <a:avLst/>
          </a:prstGeom>
        </p:spPr>
        <p:txBody>
          <a:bodyPr/>
          <a:lstStyle>
            <a:lvl1pPr marL="0" indent="0" algn="ctr" rtl="0" eaLnBrk="0" fontAlgn="base" hangingPunct="0">
              <a:spcBef>
                <a:spcPct val="0"/>
              </a:spcBef>
              <a:spcAft>
                <a:spcPct val="0"/>
              </a:spcAft>
              <a:buNone/>
              <a:defRPr lang="fr-FR" sz="2800" b="1"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FR"/>
              <a:t>N°</a:t>
            </a:r>
          </a:p>
        </p:txBody>
      </p:sp>
      <p:sp>
        <p:nvSpPr>
          <p:cNvPr id="9" name="Titre 1"/>
          <p:cNvSpPr>
            <a:spLocks noGrp="1"/>
          </p:cNvSpPr>
          <p:nvPr>
            <p:ph type="title" hasCustomPrompt="1"/>
          </p:nvPr>
        </p:nvSpPr>
        <p:spPr>
          <a:xfrm>
            <a:off x="640800" y="320400"/>
            <a:ext cx="7776864" cy="347846"/>
          </a:xfrm>
          <a:prstGeom prst="rect">
            <a:avLst/>
          </a:prstGeom>
          <a:noFill/>
        </p:spPr>
        <p:txBody>
          <a:bodyPr vert="horz" wrap="square" anchor="t" anchorCtr="0">
            <a:noAutofit/>
          </a:bodyPr>
          <a:lstStyle>
            <a:lvl1pPr algn="l">
              <a:defRPr sz="1600" b="1" cap="all"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Titre de la diapo</a:t>
            </a:r>
          </a:p>
        </p:txBody>
      </p:sp>
      <p:sp>
        <p:nvSpPr>
          <p:cNvPr id="12" name="Espace réservé du texte 13"/>
          <p:cNvSpPr>
            <a:spLocks noGrp="1"/>
          </p:cNvSpPr>
          <p:nvPr>
            <p:ph type="body" sz="quarter" idx="14" hasCustomPrompt="1"/>
          </p:nvPr>
        </p:nvSpPr>
        <p:spPr>
          <a:xfrm>
            <a:off x="874800" y="6357600"/>
            <a:ext cx="7297600" cy="216781"/>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Tx/>
              <a:buNone/>
              <a:tabLst/>
              <a:defRPr lang="fr-FR" sz="1050" b="1" i="0" kern="1200" cap="all" baseline="0" dirty="0">
                <a:solidFill>
                  <a:schemeClr val="accent1"/>
                </a:solidFill>
                <a:latin typeface="+mj-lt"/>
                <a:ea typeface="ＭＳ Ｐゴシック" pitchFamily="34" charset="-128"/>
                <a:cs typeface="Lucida Sans" pitchFamily="34" charset="0"/>
              </a:defRPr>
            </a:lvl1pPr>
          </a:lstStyle>
          <a:p>
            <a:pPr lvl="0"/>
            <a:r>
              <a:rPr lang="fr-FR"/>
              <a:t>TITRE de la présentation ou de la PARTIE</a:t>
            </a:r>
          </a:p>
        </p:txBody>
      </p:sp>
    </p:spTree>
    <p:extLst>
      <p:ext uri="{BB962C8B-B14F-4D97-AF65-F5344CB8AC3E}">
        <p14:creationId xmlns:p14="http://schemas.microsoft.com/office/powerpoint/2010/main" val="33602848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CDC49570-BC09-B44E-9724-BECE1CE38774}" type="datetimeFigureOut">
              <a:rPr lang="fr-FR" smtClean="0"/>
              <a:t>10/02/2025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F4F3F9C-A820-FD40-AA34-44057EB13330}" type="slidenum">
              <a:rPr lang="fr-FR" smtClean="0"/>
              <a:t>‹N°›</a:t>
            </a:fld>
            <a:endParaRPr lang="fr-FR"/>
          </a:p>
        </p:txBody>
      </p:sp>
    </p:spTree>
    <p:extLst>
      <p:ext uri="{BB962C8B-B14F-4D97-AF65-F5344CB8AC3E}">
        <p14:creationId xmlns:p14="http://schemas.microsoft.com/office/powerpoint/2010/main" val="39599492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C68B9D2E-2C7A-4478-AF31-D6E96FAB666F}" type="datetimeFigureOut">
              <a:rPr lang="fr-FR" smtClean="0"/>
              <a:t>10/02/2025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A17432D-4DC1-4F60-AE58-B1AC8395F7C4}" type="slidenum">
              <a:rPr lang="fr-FR" smtClean="0"/>
              <a:t>‹N°›</a:t>
            </a:fld>
            <a:endParaRPr lang="fr-FR"/>
          </a:p>
        </p:txBody>
      </p:sp>
    </p:spTree>
    <p:extLst>
      <p:ext uri="{BB962C8B-B14F-4D97-AF65-F5344CB8AC3E}">
        <p14:creationId xmlns:p14="http://schemas.microsoft.com/office/powerpoint/2010/main" val="32963630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ntercalaire partie">
    <p:spTree>
      <p:nvGrpSpPr>
        <p:cNvPr id="1" name=""/>
        <p:cNvGrpSpPr/>
        <p:nvPr/>
      </p:nvGrpSpPr>
      <p:grpSpPr>
        <a:xfrm>
          <a:off x="0" y="0"/>
          <a:ext cx="0" cy="0"/>
          <a:chOff x="0" y="0"/>
          <a:chExt cx="0" cy="0"/>
        </a:xfrm>
      </p:grpSpPr>
      <p:sp>
        <p:nvSpPr>
          <p:cNvPr id="35" name="Espace réservé du texte 9"/>
          <p:cNvSpPr>
            <a:spLocks noGrp="1"/>
          </p:cNvSpPr>
          <p:nvPr>
            <p:ph type="body" sz="quarter" idx="15" hasCustomPrompt="1"/>
          </p:nvPr>
        </p:nvSpPr>
        <p:spPr>
          <a:xfrm>
            <a:off x="3351600" y="1551600"/>
            <a:ext cx="5396864" cy="426646"/>
          </a:xfrm>
          <a:prstGeom prst="rect">
            <a:avLst/>
          </a:prstGeom>
          <a:noFill/>
        </p:spPr>
        <p:txBody>
          <a:bodyPr wrap="square" lIns="36000" tIns="36000" rIns="180000" bIns="36000" anchor="ctr">
            <a:spAutoFit/>
          </a:bodyPr>
          <a:lstStyle>
            <a:lvl1pPr marL="0" indent="0" algn="l" defTabSz="914400" rtl="0" eaLnBrk="1" fontAlgn="auto" latinLnBrk="0" hangingPunct="1">
              <a:spcBef>
                <a:spcPct val="0"/>
              </a:spcBef>
              <a:spcAft>
                <a:spcPts val="0"/>
              </a:spcAft>
              <a:buNone/>
              <a:defRPr lang="fr-FR" sz="2300" b="1" i="0" kern="1200" cap="all"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FR"/>
              <a:t>Titre partie</a:t>
            </a:r>
          </a:p>
        </p:txBody>
      </p:sp>
      <p:sp>
        <p:nvSpPr>
          <p:cNvPr id="14" name="Espace réservé du texte 9"/>
          <p:cNvSpPr>
            <a:spLocks noGrp="1"/>
          </p:cNvSpPr>
          <p:nvPr>
            <p:ph type="body" sz="quarter" idx="17" hasCustomPrompt="1"/>
          </p:nvPr>
        </p:nvSpPr>
        <p:spPr>
          <a:xfrm>
            <a:off x="3106800" y="849600"/>
            <a:ext cx="1007096" cy="688256"/>
          </a:xfrm>
          <a:prstGeom prst="rect">
            <a:avLst/>
          </a:prstGeom>
          <a:noFill/>
        </p:spPr>
        <p:txBody>
          <a:bodyPr wrap="square" lIns="36000" tIns="36000" rIns="180000" bIns="36000" anchor="ctr">
            <a:spAutoFit/>
          </a:bodyPr>
          <a:lstStyle>
            <a:lvl1pPr marL="0" indent="0" algn="ctr">
              <a:buNone/>
              <a:defRPr sz="4000" b="1" cap="small"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FR"/>
              <a:t>N°</a:t>
            </a:r>
          </a:p>
        </p:txBody>
      </p:sp>
      <p:sp>
        <p:nvSpPr>
          <p:cNvPr id="5" name="Espace réservé du texte 4"/>
          <p:cNvSpPr>
            <a:spLocks noGrp="1"/>
          </p:cNvSpPr>
          <p:nvPr>
            <p:ph type="body" sz="quarter" idx="18" hasCustomPrompt="1"/>
          </p:nvPr>
        </p:nvSpPr>
        <p:spPr>
          <a:xfrm>
            <a:off x="2941200" y="2224800"/>
            <a:ext cx="5807264" cy="3828872"/>
          </a:xfrm>
          <a:prstGeom prst="rect">
            <a:avLst/>
          </a:prstGeom>
        </p:spPr>
        <p:txBody>
          <a:bodyPr/>
          <a:lstStyle>
            <a:lvl1pPr marL="357188" indent="-357188">
              <a:buClr>
                <a:schemeClr val="accent1"/>
              </a:buClr>
              <a:buFont typeface="+mj-lt"/>
              <a:buAutoNum type="arabicPeriod"/>
              <a:defRPr sz="1400" b="1" cap="all" baseline="0"/>
            </a:lvl1pPr>
            <a:lvl2pPr marL="357188" marR="0" indent="0" algn="l" defTabSz="914400" rtl="0" eaLnBrk="1" fontAlgn="auto" latinLnBrk="0" hangingPunct="1">
              <a:lnSpc>
                <a:spcPct val="100000"/>
              </a:lnSpc>
              <a:spcBef>
                <a:spcPts val="200"/>
              </a:spcBef>
              <a:spcAft>
                <a:spcPts val="0"/>
              </a:spcAft>
              <a:buClrTx/>
              <a:buSzTx/>
              <a:buFont typeface="Arial" pitchFamily="34" charset="0"/>
              <a:buNone/>
              <a:tabLst/>
              <a:defRPr sz="1300" baseline="0"/>
            </a:lvl2pPr>
          </a:lstStyle>
          <a:p>
            <a:pPr lvl="0"/>
            <a:r>
              <a:rPr lang="fr-FR"/>
              <a:t>Titre</a:t>
            </a:r>
          </a:p>
          <a:p>
            <a:pPr lvl="1"/>
            <a:r>
              <a:rPr lang="fr-FR"/>
              <a:t>Sous titre</a:t>
            </a:r>
          </a:p>
          <a:p>
            <a:pPr marL="357188" marR="0" lvl="1" indent="0" algn="l" defTabSz="914400" rtl="0" eaLnBrk="1" fontAlgn="auto" latinLnBrk="0" hangingPunct="1">
              <a:lnSpc>
                <a:spcPct val="100000"/>
              </a:lnSpc>
              <a:spcBef>
                <a:spcPts val="200"/>
              </a:spcBef>
              <a:spcAft>
                <a:spcPts val="0"/>
              </a:spcAft>
              <a:buClrTx/>
              <a:buSzTx/>
              <a:buFont typeface="Arial" pitchFamily="34" charset="0"/>
              <a:buNone/>
              <a:tabLst/>
              <a:defRPr/>
            </a:pPr>
            <a:r>
              <a:rPr lang="fr-FR"/>
              <a:t>Sous titre</a:t>
            </a:r>
          </a:p>
          <a:p>
            <a:pPr lvl="1"/>
            <a:endParaRPr lang="fr-FR"/>
          </a:p>
          <a:p>
            <a:pPr lvl="0"/>
            <a:r>
              <a:rPr lang="fr-FR"/>
              <a:t>Titre</a:t>
            </a:r>
          </a:p>
          <a:p>
            <a:pPr lvl="1"/>
            <a:r>
              <a:rPr lang="fr-FR"/>
              <a:t>Sous titre</a:t>
            </a:r>
          </a:p>
          <a:p>
            <a:pPr marL="357188" marR="0" lvl="1" indent="0" algn="l" defTabSz="914400" rtl="0" eaLnBrk="1" fontAlgn="auto" latinLnBrk="0" hangingPunct="1">
              <a:lnSpc>
                <a:spcPct val="100000"/>
              </a:lnSpc>
              <a:spcBef>
                <a:spcPts val="200"/>
              </a:spcBef>
              <a:spcAft>
                <a:spcPts val="0"/>
              </a:spcAft>
              <a:buClrTx/>
              <a:buSzTx/>
              <a:buFont typeface="Arial" pitchFamily="34" charset="0"/>
              <a:buNone/>
              <a:tabLst/>
              <a:defRPr/>
            </a:pPr>
            <a:r>
              <a:rPr lang="fr-FR"/>
              <a:t>Sous titre</a:t>
            </a:r>
          </a:p>
          <a:p>
            <a:pPr lvl="1"/>
            <a:endParaRPr lang="fr-FR"/>
          </a:p>
          <a:p>
            <a:pPr lvl="0"/>
            <a:r>
              <a:rPr lang="fr-FR"/>
              <a:t>Titre</a:t>
            </a:r>
          </a:p>
          <a:p>
            <a:pPr lvl="1"/>
            <a:r>
              <a:rPr lang="fr-FR"/>
              <a:t>Sous titre</a:t>
            </a:r>
          </a:p>
          <a:p>
            <a:pPr marL="357188" marR="0" lvl="1" indent="0" algn="l" defTabSz="914400" rtl="0" eaLnBrk="1" fontAlgn="auto" latinLnBrk="0" hangingPunct="1">
              <a:lnSpc>
                <a:spcPct val="100000"/>
              </a:lnSpc>
              <a:spcBef>
                <a:spcPts val="200"/>
              </a:spcBef>
              <a:spcAft>
                <a:spcPts val="0"/>
              </a:spcAft>
              <a:buClrTx/>
              <a:buSzTx/>
              <a:buFont typeface="Arial" pitchFamily="34" charset="0"/>
              <a:buNone/>
              <a:tabLst/>
              <a:defRPr/>
            </a:pPr>
            <a:r>
              <a:rPr lang="fr-FR"/>
              <a:t>Sous titre</a:t>
            </a:r>
          </a:p>
          <a:p>
            <a:pPr lvl="1"/>
            <a:endParaRPr lang="fr-FR"/>
          </a:p>
          <a:p>
            <a:pPr lvl="0"/>
            <a:r>
              <a:rPr lang="fr-FR"/>
              <a:t>Titre</a:t>
            </a:r>
          </a:p>
          <a:p>
            <a:pPr lvl="1"/>
            <a:r>
              <a:rPr lang="fr-FR"/>
              <a:t>Sous titre</a:t>
            </a:r>
          </a:p>
          <a:p>
            <a:pPr marL="357188" marR="0" lvl="1" indent="0" algn="l" defTabSz="914400" rtl="0" eaLnBrk="1" fontAlgn="auto" latinLnBrk="0" hangingPunct="1">
              <a:lnSpc>
                <a:spcPct val="100000"/>
              </a:lnSpc>
              <a:spcBef>
                <a:spcPts val="200"/>
              </a:spcBef>
              <a:spcAft>
                <a:spcPts val="0"/>
              </a:spcAft>
              <a:buClrTx/>
              <a:buSzTx/>
              <a:buFont typeface="Arial" pitchFamily="34" charset="0"/>
              <a:buNone/>
              <a:tabLst/>
              <a:defRPr/>
            </a:pPr>
            <a:r>
              <a:rPr lang="fr-FR"/>
              <a:t>Sous titre</a:t>
            </a:r>
          </a:p>
          <a:p>
            <a:pPr lvl="1"/>
            <a:endParaRPr lang="fr-FR"/>
          </a:p>
          <a:p>
            <a:pPr lvl="0"/>
            <a:endParaRPr lang="fr-FR"/>
          </a:p>
          <a:p>
            <a:pPr lvl="1"/>
            <a:endParaRPr lang="fr-FR"/>
          </a:p>
        </p:txBody>
      </p:sp>
      <p:pic>
        <p:nvPicPr>
          <p:cNvPr id="6" name="Image 5"/>
          <p:cNvPicPr/>
          <p:nvPr userDrawn="1"/>
        </p:nvPicPr>
        <p:blipFill>
          <a:blip r:embed="rId2" cstate="screen">
            <a:extLst>
              <a:ext uri="{28A0092B-C50C-407E-A947-70E740481C1C}">
                <a14:useLocalDpi xmlns:a14="http://schemas.microsoft.com/office/drawing/2010/main"/>
              </a:ext>
            </a:extLst>
          </a:blip>
          <a:stretch>
            <a:fillRect/>
          </a:stretch>
        </p:blipFill>
        <p:spPr>
          <a:xfrm>
            <a:off x="7333192" y="6300226"/>
            <a:ext cx="1424141" cy="421555"/>
          </a:xfrm>
          <a:prstGeom prst="rect">
            <a:avLst/>
          </a:prstGeom>
        </p:spPr>
      </p:pic>
    </p:spTree>
    <p:extLst>
      <p:ext uri="{BB962C8B-B14F-4D97-AF65-F5344CB8AC3E}">
        <p14:creationId xmlns:p14="http://schemas.microsoft.com/office/powerpoint/2010/main" val="6393804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ontenu avec puce - Numérotation chiffre">
    <p:spTree>
      <p:nvGrpSpPr>
        <p:cNvPr id="1" name=""/>
        <p:cNvGrpSpPr/>
        <p:nvPr/>
      </p:nvGrpSpPr>
      <p:grpSpPr>
        <a:xfrm>
          <a:off x="0" y="0"/>
          <a:ext cx="0" cy="0"/>
          <a:chOff x="0" y="0"/>
          <a:chExt cx="0" cy="0"/>
        </a:xfrm>
      </p:grpSpPr>
      <p:sp>
        <p:nvSpPr>
          <p:cNvPr id="7" name="Espace réservé du texte 3"/>
          <p:cNvSpPr>
            <a:spLocks noGrp="1"/>
          </p:cNvSpPr>
          <p:nvPr>
            <p:ph type="body" sz="quarter" idx="11" hasCustomPrompt="1"/>
          </p:nvPr>
        </p:nvSpPr>
        <p:spPr>
          <a:xfrm>
            <a:off x="147600" y="327600"/>
            <a:ext cx="648023" cy="461615"/>
          </a:xfrm>
          <a:prstGeom prst="rect">
            <a:avLst/>
          </a:prstGeom>
        </p:spPr>
        <p:txBody>
          <a:bodyPr/>
          <a:lstStyle>
            <a:lvl1pPr marL="0" indent="0" algn="ctr" rtl="0" eaLnBrk="0" fontAlgn="base" hangingPunct="0">
              <a:spcBef>
                <a:spcPct val="0"/>
              </a:spcBef>
              <a:spcAft>
                <a:spcPct val="0"/>
              </a:spcAft>
              <a:buNone/>
              <a:defRPr lang="fr-FR" sz="2800" b="1"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FR"/>
              <a:t>N°</a:t>
            </a:r>
          </a:p>
        </p:txBody>
      </p:sp>
      <p:sp>
        <p:nvSpPr>
          <p:cNvPr id="8" name="Titre 1"/>
          <p:cNvSpPr>
            <a:spLocks noGrp="1"/>
          </p:cNvSpPr>
          <p:nvPr>
            <p:ph type="title" hasCustomPrompt="1"/>
          </p:nvPr>
        </p:nvSpPr>
        <p:spPr>
          <a:xfrm>
            <a:off x="640800" y="320400"/>
            <a:ext cx="7776864" cy="347846"/>
          </a:xfrm>
          <a:prstGeom prst="rect">
            <a:avLst/>
          </a:prstGeom>
          <a:noFill/>
        </p:spPr>
        <p:txBody>
          <a:bodyPr vert="horz" wrap="square" anchor="t" anchorCtr="0">
            <a:noAutofit/>
          </a:bodyPr>
          <a:lstStyle>
            <a:lvl1pPr algn="l">
              <a:defRPr sz="1600" b="1" cap="all"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Titre de la diapo</a:t>
            </a:r>
          </a:p>
        </p:txBody>
      </p:sp>
      <p:sp>
        <p:nvSpPr>
          <p:cNvPr id="9" name="Espace réservé du contenu 2"/>
          <p:cNvSpPr>
            <a:spLocks noGrp="1" noChangeAspect="1"/>
          </p:cNvSpPr>
          <p:nvPr>
            <p:ph idx="13" hasCustomPrompt="1"/>
          </p:nvPr>
        </p:nvSpPr>
        <p:spPr>
          <a:xfrm>
            <a:off x="683568" y="980728"/>
            <a:ext cx="8136903" cy="5075944"/>
          </a:xfrm>
          <a:prstGeom prst="rect">
            <a:avLst/>
          </a:prstGeom>
        </p:spPr>
        <p:txBody>
          <a:bodyPr vert="horz" lIns="36000" tIns="36000" rIns="36000" bIns="36000"/>
          <a:lstStyle>
            <a:lvl1pPr marL="342900" indent="-342900">
              <a:spcBef>
                <a:spcPts val="300"/>
              </a:spcBef>
              <a:spcAft>
                <a:spcPts val="300"/>
              </a:spcAft>
              <a:buClr>
                <a:srgbClr val="176B8C"/>
              </a:buClr>
              <a:buFont typeface="+mj-lt"/>
              <a:buAutoNum type="arabicPeriod"/>
              <a:defRPr sz="1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800100" indent="-342900">
              <a:spcBef>
                <a:spcPts val="300"/>
              </a:spcBef>
              <a:spcAft>
                <a:spcPts val="300"/>
              </a:spcAft>
              <a:buClr>
                <a:schemeClr val="accent1"/>
              </a:buClr>
              <a:buSzPct val="100000"/>
              <a:buFont typeface="+mj-lt"/>
              <a:buAutoNum type="alphaLcParenR"/>
              <a:defRPr sz="12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074738" indent="-160338">
              <a:spcBef>
                <a:spcPts val="300"/>
              </a:spcBef>
              <a:spcAft>
                <a:spcPts val="300"/>
              </a:spcAft>
              <a:buClr>
                <a:schemeClr val="tx1"/>
              </a:buClr>
              <a:buFont typeface="Open Sans" panose="020B0606030504020204" pitchFamily="34" charset="0"/>
              <a:buChar char="&gt;"/>
              <a:defRPr sz="1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527175" indent="-155575">
              <a:spcBef>
                <a:spcPts val="300"/>
              </a:spcBef>
              <a:spcAft>
                <a:spcPts val="300"/>
              </a:spcAft>
              <a:buClr>
                <a:schemeClr val="tx1"/>
              </a:buClr>
              <a:buSzPct val="120000"/>
              <a:buFont typeface="Arial" panose="020B0604020202020204" pitchFamily="34" charset="0"/>
              <a:buChar char="•"/>
              <a:defRPr sz="105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00250" indent="-171450">
              <a:spcBef>
                <a:spcPts val="300"/>
              </a:spcBef>
              <a:spcAft>
                <a:spcPts val="300"/>
              </a:spcAft>
              <a:buClr>
                <a:schemeClr val="tx1"/>
              </a:buClr>
              <a:buFont typeface="Wingdings" panose="05000000000000000000" pitchFamily="2" charset="2"/>
              <a:buChar char="§"/>
              <a:defRPr sz="10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fr-FR"/>
              <a:t>Cliquez ici pour entrer votre texte</a:t>
            </a:r>
          </a:p>
          <a:p>
            <a:pPr lvl="1"/>
            <a:r>
              <a:rPr lang="fr-FR"/>
              <a:t>Deuxième niveau</a:t>
            </a:r>
          </a:p>
          <a:p>
            <a:pPr lvl="2"/>
            <a:r>
              <a:rPr lang="fr-FR"/>
              <a:t>Troisième niveau</a:t>
            </a:r>
          </a:p>
          <a:p>
            <a:pPr lvl="3"/>
            <a:r>
              <a:rPr lang="fr-FR"/>
              <a:t>Quatrième niveau</a:t>
            </a:r>
          </a:p>
          <a:p>
            <a:pPr lvl="4"/>
            <a:r>
              <a:rPr lang="fr-FR"/>
              <a:t>Cinquième niveau</a:t>
            </a:r>
          </a:p>
        </p:txBody>
      </p:sp>
      <p:sp>
        <p:nvSpPr>
          <p:cNvPr id="11" name="Espace réservé du texte 13"/>
          <p:cNvSpPr>
            <a:spLocks noGrp="1"/>
          </p:cNvSpPr>
          <p:nvPr>
            <p:ph type="body" sz="quarter" idx="14" hasCustomPrompt="1"/>
          </p:nvPr>
        </p:nvSpPr>
        <p:spPr>
          <a:xfrm>
            <a:off x="874800" y="6357600"/>
            <a:ext cx="7297600" cy="216781"/>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Tx/>
              <a:buNone/>
              <a:tabLst/>
              <a:defRPr lang="fr-FR" sz="1050" b="1" i="0" kern="1200" cap="all" baseline="0" dirty="0">
                <a:solidFill>
                  <a:schemeClr val="accent1"/>
                </a:solidFill>
                <a:latin typeface="+mj-lt"/>
                <a:ea typeface="ＭＳ Ｐゴシック" pitchFamily="34" charset="-128"/>
                <a:cs typeface="Lucida Sans" pitchFamily="34" charset="0"/>
              </a:defRPr>
            </a:lvl1pPr>
          </a:lstStyle>
          <a:p>
            <a:pPr lvl="0"/>
            <a:r>
              <a:rPr lang="fr-FR"/>
              <a:t>TITRE de la présentation ou de la PARTIE</a:t>
            </a:r>
          </a:p>
        </p:txBody>
      </p:sp>
    </p:spTree>
    <p:extLst>
      <p:ext uri="{BB962C8B-B14F-4D97-AF65-F5344CB8AC3E}">
        <p14:creationId xmlns:p14="http://schemas.microsoft.com/office/powerpoint/2010/main" val="543443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691A019-1439-4297-9C95-7B0969CEF39B}"/>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AD5208B-0C3D-4FA8-A139-ED6D3A8243B0}"/>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B24C16A1-45B3-4E75-B759-849D3502CF4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3AE036E-9D48-43BB-BFAA-6AF883B2693B}"/>
              </a:ext>
            </a:extLst>
          </p:cNvPr>
          <p:cNvSpPr>
            <a:spLocks noGrp="1"/>
          </p:cNvSpPr>
          <p:nvPr>
            <p:ph type="sldNum" sz="quarter" idx="12"/>
          </p:nvPr>
        </p:nvSpPr>
        <p:spPr/>
        <p:txBody>
          <a:bodyPr/>
          <a:lstStyle/>
          <a:p>
            <a:fld id="{4C9DF981-C277-4BD7-B90D-03A39C1D235D}" type="slidenum">
              <a:rPr lang="fr-FR" smtClean="0"/>
              <a:t>‹N°›</a:t>
            </a:fld>
            <a:endParaRPr lang="fr-FR"/>
          </a:p>
        </p:txBody>
      </p:sp>
      <p:sp>
        <p:nvSpPr>
          <p:cNvPr id="12" name="Google Shape;10;p1">
            <a:extLst>
              <a:ext uri="{FF2B5EF4-FFF2-40B4-BE49-F238E27FC236}">
                <a16:creationId xmlns:a16="http://schemas.microsoft.com/office/drawing/2014/main" id="{6E26BFBA-730F-41DD-9242-8B7AFEA4A193}"/>
              </a:ext>
            </a:extLst>
          </p:cNvPr>
          <p:cNvSpPr txBox="1"/>
          <p:nvPr userDrawn="1"/>
        </p:nvSpPr>
        <p:spPr>
          <a:xfrm>
            <a:off x="8139112" y="34924"/>
            <a:ext cx="1003300" cy="157163"/>
          </a:xfrm>
          <a:prstGeom prst="rect">
            <a:avLst/>
          </a:prstGeom>
          <a:solidFill>
            <a:srgbClr val="961B2E"/>
          </a:solidFill>
          <a:ln>
            <a:noFill/>
          </a:ln>
          <a:effectLst>
            <a:outerShdw blurRad="63500" dist="23000" dir="5400000">
              <a:srgbClr val="808080">
                <a:alpha val="34901"/>
              </a:srgbClr>
            </a:outerShdw>
          </a:effectLst>
        </p:spPr>
        <p:txBody>
          <a:bodyPr spcFirstLastPara="1" wrap="square" lIns="91425" tIns="45700" rIns="91425" bIns="45700" anchor="ctr" anchorCtr="0">
            <a:noAutofit/>
          </a:bodyPr>
          <a:lstStyle/>
          <a:p>
            <a:endParaRPr sz="2400">
              <a:solidFill>
                <a:schemeClr val="dk1"/>
              </a:solidFill>
              <a:latin typeface="Calibri"/>
              <a:ea typeface="Calibri"/>
              <a:cs typeface="Calibri"/>
              <a:sym typeface="Calibri"/>
            </a:endParaRPr>
          </a:p>
        </p:txBody>
      </p:sp>
      <p:pic>
        <p:nvPicPr>
          <p:cNvPr id="13" name="Google Shape;11;p1" descr="Logo">
            <a:extLst>
              <a:ext uri="{FF2B5EF4-FFF2-40B4-BE49-F238E27FC236}">
                <a16:creationId xmlns:a16="http://schemas.microsoft.com/office/drawing/2014/main" id="{7608F2FC-80A7-4570-A4DB-893F404E6620}"/>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1588" y="-5557"/>
            <a:ext cx="884237" cy="290512"/>
          </a:xfrm>
          <a:prstGeom prst="rect">
            <a:avLst/>
          </a:prstGeom>
          <a:noFill/>
          <a:ln>
            <a:noFill/>
          </a:ln>
        </p:spPr>
      </p:pic>
      <p:sp>
        <p:nvSpPr>
          <p:cNvPr id="14" name="Google Shape;12;p1">
            <a:extLst>
              <a:ext uri="{FF2B5EF4-FFF2-40B4-BE49-F238E27FC236}">
                <a16:creationId xmlns:a16="http://schemas.microsoft.com/office/drawing/2014/main" id="{71FA6D96-2888-4C26-B6A0-717388021900}"/>
              </a:ext>
            </a:extLst>
          </p:cNvPr>
          <p:cNvSpPr txBox="1"/>
          <p:nvPr userDrawn="1"/>
        </p:nvSpPr>
        <p:spPr>
          <a:xfrm>
            <a:off x="927100" y="57942"/>
            <a:ext cx="4800600" cy="134145"/>
          </a:xfrm>
          <a:prstGeom prst="rect">
            <a:avLst/>
          </a:prstGeom>
          <a:solidFill>
            <a:srgbClr val="961B2E"/>
          </a:solidFill>
          <a:ln>
            <a:noFill/>
          </a:ln>
          <a:effectLst>
            <a:outerShdw blurRad="63500" dist="23000" dir="5400000">
              <a:srgbClr val="808080">
                <a:alpha val="34901"/>
              </a:srgbClr>
            </a:outerShdw>
          </a:effectLst>
        </p:spPr>
        <p:txBody>
          <a:bodyPr spcFirstLastPara="1" wrap="square" lIns="91425" tIns="45700" rIns="91425" bIns="45700" anchor="ctr" anchorCtr="0">
            <a:noAutofit/>
          </a:bodyPr>
          <a:lstStyle/>
          <a:p>
            <a:endParaRPr sz="2400">
              <a:solidFill>
                <a:schemeClr val="dk1"/>
              </a:solidFill>
              <a:latin typeface="Calibri"/>
              <a:ea typeface="Calibri"/>
              <a:cs typeface="Calibri"/>
              <a:sym typeface="Calibri"/>
            </a:endParaRPr>
          </a:p>
        </p:txBody>
      </p:sp>
      <p:sp>
        <p:nvSpPr>
          <p:cNvPr id="15" name="Google Shape;13;p1">
            <a:extLst>
              <a:ext uri="{FF2B5EF4-FFF2-40B4-BE49-F238E27FC236}">
                <a16:creationId xmlns:a16="http://schemas.microsoft.com/office/drawing/2014/main" id="{D795DED8-D081-49DF-9F4F-0C650745554A}"/>
              </a:ext>
            </a:extLst>
          </p:cNvPr>
          <p:cNvSpPr txBox="1"/>
          <p:nvPr userDrawn="1"/>
        </p:nvSpPr>
        <p:spPr>
          <a:xfrm>
            <a:off x="5768975" y="34924"/>
            <a:ext cx="2327276" cy="250031"/>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r>
              <a:rPr kumimoji="0" lang="en-US" sz="1000" b="0" i="0" u="none" strike="noStrike" kern="1200" cap="none" spc="0" normalizeH="0" baseline="0" noProof="0">
                <a:ln>
                  <a:noFill/>
                </a:ln>
                <a:solidFill>
                  <a:prstClr val="black"/>
                </a:solidFill>
                <a:effectLst/>
                <a:uLnTx/>
                <a:uFillTx/>
                <a:latin typeface="Monda"/>
                <a:ea typeface="Monda"/>
                <a:cs typeface="Monda"/>
                <a:sym typeface="Monda"/>
              </a:rPr>
              <a:t>Bureau syndical du 13 mars 2024</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904E22A-8444-4A8D-8997-B8721BCC88C8}"/>
              </a:ext>
            </a:extLst>
          </p:cNvPr>
          <p:cNvSpPr>
            <a:spLocks noChangeArrowheads="1"/>
          </p:cNvSpPr>
          <p:nvPr userDrawn="1"/>
        </p:nvSpPr>
        <p:spPr bwMode="auto">
          <a:xfrm>
            <a:off x="0" y="568325"/>
            <a:ext cx="368300" cy="157163"/>
          </a:xfrm>
          <a:prstGeom prst="rect">
            <a:avLst/>
          </a:prstGeom>
          <a:solidFill>
            <a:srgbClr val="13439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fr-FR">
              <a:solidFill>
                <a:schemeClr val="lt1"/>
              </a:solidFill>
              <a:latin typeface="+mn-lt"/>
              <a:ea typeface="+mn-ea"/>
              <a:cs typeface="+mn-cs"/>
            </a:endParaRPr>
          </a:p>
        </p:txBody>
      </p:sp>
      <p:sp>
        <p:nvSpPr>
          <p:cNvPr id="2" name="Titre 1">
            <a:extLst>
              <a:ext uri="{FF2B5EF4-FFF2-40B4-BE49-F238E27FC236}">
                <a16:creationId xmlns:a16="http://schemas.microsoft.com/office/drawing/2014/main" id="{C81C5FCD-5011-4A78-83B2-C1E9319BE1E1}"/>
              </a:ext>
            </a:extLst>
          </p:cNvPr>
          <p:cNvSpPr>
            <a:spLocks noGrp="1"/>
          </p:cNvSpPr>
          <p:nvPr>
            <p:ph type="title"/>
          </p:nvPr>
        </p:nvSpPr>
        <p:spPr>
          <a:xfrm>
            <a:off x="368300" y="363044"/>
            <a:ext cx="7886700" cy="599378"/>
          </a:xfrm>
        </p:spPr>
        <p:txBody>
          <a:bodyPr>
            <a:normAutofit/>
          </a:bodyPr>
          <a:lstStyle>
            <a:lvl1pPr>
              <a:defRPr sz="2200" b="0">
                <a:solidFill>
                  <a:srgbClr val="961B2E"/>
                </a:solidFill>
                <a:latin typeface="+mn-lt"/>
              </a:defRPr>
            </a:lvl1pPr>
          </a:lstStyle>
          <a:p>
            <a:r>
              <a:rPr lang="fr-FR"/>
              <a:t>Modifiez le style du titre</a:t>
            </a:r>
          </a:p>
        </p:txBody>
      </p:sp>
    </p:spTree>
    <p:extLst>
      <p:ext uri="{BB962C8B-B14F-4D97-AF65-F5344CB8AC3E}">
        <p14:creationId xmlns:p14="http://schemas.microsoft.com/office/powerpoint/2010/main" val="20395882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371475" y="727077"/>
            <a:ext cx="7772400" cy="358773"/>
          </a:xfrm>
          <a:prstGeom prst="rect">
            <a:avLst/>
          </a:prstGeom>
        </p:spPr>
        <p:txBody>
          <a:bodyPr/>
          <a:lstStyle>
            <a:lvl1pPr algn="l">
              <a:defRPr sz="1700" b="1">
                <a:latin typeface="Eurostile" pitchFamily="34" charset="0"/>
              </a:defRPr>
            </a:lvl1pPr>
          </a:lstStyle>
          <a:p>
            <a:r>
              <a:rPr lang="fr-FR"/>
              <a:t>Modifiez le style du titre</a:t>
            </a:r>
          </a:p>
        </p:txBody>
      </p:sp>
      <p:sp>
        <p:nvSpPr>
          <p:cNvPr id="8" name="Espace réservé du contenu 2"/>
          <p:cNvSpPr>
            <a:spLocks noGrp="1"/>
          </p:cNvSpPr>
          <p:nvPr>
            <p:ph idx="1"/>
          </p:nvPr>
        </p:nvSpPr>
        <p:spPr>
          <a:xfrm>
            <a:off x="323850" y="1282700"/>
            <a:ext cx="8496300" cy="4997450"/>
          </a:xfrm>
          <a:prstGeom prst="rect">
            <a:avLst/>
          </a:prstGeom>
        </p:spPr>
        <p:txBody>
          <a:bodyPr/>
          <a:lstStyle>
            <a:lvl1pPr marL="342900" indent="-342900">
              <a:buClr>
                <a:srgbClr val="961B2E"/>
              </a:buClr>
              <a:buFont typeface="Wingdings" panose="05000000000000000000" pitchFamily="2" charset="2"/>
              <a:buChar char="§"/>
              <a:defRPr sz="1500">
                <a:latin typeface="Eurostile" pitchFamily="34" charset="0"/>
              </a:defRPr>
            </a:lvl1pPr>
            <a:lvl2pPr marL="742950" indent="-285750">
              <a:buClr>
                <a:srgbClr val="961B2E"/>
              </a:buClr>
              <a:buFont typeface="Arial" panose="020B0604020202020204" pitchFamily="34" charset="0"/>
              <a:buChar char="•"/>
              <a:defRPr sz="1500"/>
            </a:lvl2pPr>
            <a:lvl3pPr marL="1143000" indent="-228600">
              <a:buClr>
                <a:srgbClr val="961B2E"/>
              </a:buClr>
              <a:buFont typeface="Courier New" panose="02070309020205020404" pitchFamily="49" charset="0"/>
              <a:buChar char="o"/>
              <a:defRPr sz="1500"/>
            </a:lvl3pPr>
            <a:lvl4pPr>
              <a:buClr>
                <a:srgbClr val="961B2E"/>
              </a:buClr>
              <a:defRPr sz="1500"/>
            </a:lvl4pPr>
            <a:lvl5pPr>
              <a:buClr>
                <a:srgbClr val="961B2E"/>
              </a:buClr>
              <a:defRPr sz="150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p:cNvSpPr>
            <a:spLocks noGrp="1"/>
          </p:cNvSpPr>
          <p:nvPr>
            <p:ph type="dt" sz="half" idx="4294967295"/>
          </p:nvPr>
        </p:nvSpPr>
        <p:spPr>
          <a:xfrm>
            <a:off x="5754846" y="276021"/>
            <a:ext cx="1932277" cy="365125"/>
          </a:xfrm>
          <a:prstGeom prst="rect">
            <a:avLst/>
          </a:prstGeom>
        </p:spPr>
        <p:txBody>
          <a:bodyPr/>
          <a:lstStyle>
            <a:lvl1pPr>
              <a:defRPr sz="1100">
                <a:solidFill>
                  <a:schemeClr val="tx1"/>
                </a:solidFill>
              </a:defRPr>
            </a:lvl1pPr>
          </a:lstStyle>
          <a:p>
            <a:pPr algn="r"/>
            <a:r>
              <a:rPr lang="fr-FR">
                <a:solidFill>
                  <a:prstClr val="black"/>
                </a:solidFill>
                <a:latin typeface="Eurostile"/>
              </a:rPr>
              <a:t>Jeudi 18 juin 2015</a:t>
            </a:r>
            <a:endParaRPr lang="fr-FR">
              <a:solidFill>
                <a:prstClr val="black"/>
              </a:solidFill>
              <a:latin typeface="Eurostile"/>
              <a:cs typeface="Eurostile"/>
            </a:endParaRPr>
          </a:p>
        </p:txBody>
      </p:sp>
      <p:sp>
        <p:nvSpPr>
          <p:cNvPr id="9" name="Espace réservé du numéro de diapositive 5"/>
          <p:cNvSpPr>
            <a:spLocks noGrp="1"/>
          </p:cNvSpPr>
          <p:nvPr>
            <p:ph type="sldNum" sz="quarter" idx="4"/>
          </p:nvPr>
        </p:nvSpPr>
        <p:spPr>
          <a:xfrm>
            <a:off x="8600764" y="6476972"/>
            <a:ext cx="447676" cy="365125"/>
          </a:xfrm>
          <a:prstGeom prst="rect">
            <a:avLst/>
          </a:prstGeom>
        </p:spPr>
        <p:txBody>
          <a:bodyPr/>
          <a:lstStyle>
            <a:lvl1pPr>
              <a:defRPr sz="1000">
                <a:latin typeface="Eurostile" pitchFamily="34" charset="0"/>
              </a:defRPr>
            </a:lvl1pPr>
          </a:lstStyle>
          <a:p>
            <a:fld id="{50772B82-B085-4120-A9DA-8F937060862B}" type="slidenum">
              <a:rPr lang="fr-FR" smtClean="0">
                <a:solidFill>
                  <a:prstClr val="black"/>
                </a:solidFill>
              </a:rPr>
              <a:pPr/>
              <a:t>‹N°›</a:t>
            </a:fld>
            <a:endParaRPr lang="fr-FR">
              <a:solidFill>
                <a:prstClr val="black"/>
              </a:solidFill>
            </a:endParaRPr>
          </a:p>
        </p:txBody>
      </p:sp>
    </p:spTree>
    <p:extLst>
      <p:ext uri="{BB962C8B-B14F-4D97-AF65-F5344CB8AC3E}">
        <p14:creationId xmlns:p14="http://schemas.microsoft.com/office/powerpoint/2010/main" val="12814199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ernière page">
    <p:spTree>
      <p:nvGrpSpPr>
        <p:cNvPr id="1" name=""/>
        <p:cNvGrpSpPr/>
        <p:nvPr/>
      </p:nvGrpSpPr>
      <p:grpSpPr>
        <a:xfrm>
          <a:off x="0" y="0"/>
          <a:ext cx="0" cy="0"/>
          <a:chOff x="0" y="0"/>
          <a:chExt cx="0" cy="0"/>
        </a:xfrm>
      </p:grpSpPr>
      <p:sp>
        <p:nvSpPr>
          <p:cNvPr id="6" name="ZoneTexte 5"/>
          <p:cNvSpPr txBox="1"/>
          <p:nvPr userDrawn="1"/>
        </p:nvSpPr>
        <p:spPr>
          <a:xfrm>
            <a:off x="4914000" y="5230800"/>
            <a:ext cx="3906000" cy="261610"/>
          </a:xfrm>
          <a:prstGeom prst="rect">
            <a:avLst/>
          </a:prstGeom>
          <a:noFill/>
        </p:spPr>
        <p:txBody>
          <a:bodyPr wrap="square" rtlCol="0">
            <a:spAutoFit/>
          </a:bodyPr>
          <a:lstStyle/>
          <a:p>
            <a:pPr marL="0" lvl="0" indent="0" algn="l" defTabSz="914400" rtl="0" eaLnBrk="0" fontAlgn="base" latinLnBrk="0" hangingPunct="0">
              <a:spcBef>
                <a:spcPct val="0"/>
              </a:spcBef>
              <a:spcAft>
                <a:spcPct val="0"/>
              </a:spcAft>
              <a:buFont typeface="Arial" pitchFamily="34" charset="0"/>
              <a:buNone/>
            </a:pPr>
            <a:r>
              <a:rPr lang="fr-FR" sz="11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rPr>
              <a:t>MERCI POUR VOTRE ATTENTION</a:t>
            </a:r>
          </a:p>
        </p:txBody>
      </p:sp>
      <p:pic>
        <p:nvPicPr>
          <p:cNvPr id="7" name="Image 6"/>
          <p:cNvPicPr/>
          <p:nvPr userDrawn="1"/>
        </p:nvPicPr>
        <p:blipFill>
          <a:blip r:embed="rId2" cstate="screen">
            <a:extLst>
              <a:ext uri="{28A0092B-C50C-407E-A947-70E740481C1C}">
                <a14:useLocalDpi xmlns:a14="http://schemas.microsoft.com/office/drawing/2010/main"/>
              </a:ext>
            </a:extLst>
          </a:blip>
          <a:stretch>
            <a:fillRect/>
          </a:stretch>
        </p:blipFill>
        <p:spPr>
          <a:xfrm>
            <a:off x="323528" y="5230800"/>
            <a:ext cx="3841668" cy="1137160"/>
          </a:xfrm>
          <a:prstGeom prst="rect">
            <a:avLst/>
          </a:prstGeom>
        </p:spPr>
      </p:pic>
    </p:spTree>
    <p:extLst>
      <p:ext uri="{BB962C8B-B14F-4D97-AF65-F5344CB8AC3E}">
        <p14:creationId xmlns:p14="http://schemas.microsoft.com/office/powerpoint/2010/main" val="738988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u avec puce - Titre en couleur">
    <p:spTree>
      <p:nvGrpSpPr>
        <p:cNvPr id="1" name=""/>
        <p:cNvGrpSpPr/>
        <p:nvPr/>
      </p:nvGrpSpPr>
      <p:grpSpPr>
        <a:xfrm>
          <a:off x="0" y="0"/>
          <a:ext cx="0" cy="0"/>
          <a:chOff x="0" y="0"/>
          <a:chExt cx="0" cy="0"/>
        </a:xfrm>
      </p:grpSpPr>
      <p:sp>
        <p:nvSpPr>
          <p:cNvPr id="4" name="Espace réservé du texte 3"/>
          <p:cNvSpPr>
            <a:spLocks noGrp="1"/>
          </p:cNvSpPr>
          <p:nvPr>
            <p:ph type="body" sz="quarter" idx="11" hasCustomPrompt="1"/>
          </p:nvPr>
        </p:nvSpPr>
        <p:spPr>
          <a:xfrm>
            <a:off x="147600" y="327600"/>
            <a:ext cx="648023" cy="461615"/>
          </a:xfrm>
          <a:prstGeom prst="rect">
            <a:avLst/>
          </a:prstGeom>
        </p:spPr>
        <p:txBody>
          <a:bodyPr/>
          <a:lstStyle>
            <a:lvl1pPr marL="0" indent="0" algn="ctr" rtl="0" eaLnBrk="0" fontAlgn="base" hangingPunct="0">
              <a:spcBef>
                <a:spcPct val="0"/>
              </a:spcBef>
              <a:spcAft>
                <a:spcPct val="0"/>
              </a:spcAft>
              <a:buNone/>
              <a:defRPr lang="fr-FR" sz="2800" b="1"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FR"/>
              <a:t>N°</a:t>
            </a:r>
          </a:p>
        </p:txBody>
      </p:sp>
      <p:sp>
        <p:nvSpPr>
          <p:cNvPr id="10" name="Titre 1"/>
          <p:cNvSpPr>
            <a:spLocks noGrp="1"/>
          </p:cNvSpPr>
          <p:nvPr>
            <p:ph type="title" hasCustomPrompt="1"/>
          </p:nvPr>
        </p:nvSpPr>
        <p:spPr>
          <a:xfrm>
            <a:off x="640800" y="320400"/>
            <a:ext cx="7776864" cy="347846"/>
          </a:xfrm>
          <a:prstGeom prst="rect">
            <a:avLst/>
          </a:prstGeom>
          <a:noFill/>
        </p:spPr>
        <p:txBody>
          <a:bodyPr vert="horz" wrap="square" anchor="t" anchorCtr="0">
            <a:noAutofit/>
          </a:bodyPr>
          <a:lstStyle>
            <a:lvl1pPr algn="l">
              <a:defRPr sz="1600" b="1" cap="all"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Titre de la diapo</a:t>
            </a:r>
          </a:p>
        </p:txBody>
      </p:sp>
      <p:sp>
        <p:nvSpPr>
          <p:cNvPr id="7" name="Espace réservé du contenu 2"/>
          <p:cNvSpPr>
            <a:spLocks noGrp="1" noChangeAspect="1"/>
          </p:cNvSpPr>
          <p:nvPr>
            <p:ph idx="13" hasCustomPrompt="1"/>
          </p:nvPr>
        </p:nvSpPr>
        <p:spPr>
          <a:xfrm>
            <a:off x="683568" y="980728"/>
            <a:ext cx="8136903" cy="5075944"/>
          </a:xfrm>
          <a:prstGeom prst="rect">
            <a:avLst/>
          </a:prstGeom>
        </p:spPr>
        <p:txBody>
          <a:bodyPr vert="horz" lIns="36000" tIns="36000" rIns="36000" bIns="36000"/>
          <a:lstStyle>
            <a:lvl1pPr marL="342900" indent="-342900">
              <a:spcBef>
                <a:spcPts val="300"/>
              </a:spcBef>
              <a:spcAft>
                <a:spcPts val="300"/>
              </a:spcAft>
              <a:buClr>
                <a:srgbClr val="176B8C"/>
              </a:buClr>
              <a:buFont typeface="Open Sans" panose="020B0606030504020204" pitchFamily="34" charset="0"/>
              <a:buChar char="&gt;"/>
              <a:defRPr sz="14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628650" indent="-171450">
              <a:spcBef>
                <a:spcPts val="300"/>
              </a:spcBef>
              <a:spcAft>
                <a:spcPts val="300"/>
              </a:spcAft>
              <a:buClr>
                <a:schemeClr val="tx1"/>
              </a:buClr>
              <a:buSzPct val="120000"/>
              <a:buFont typeface="Arial" panose="020B0604020202020204" pitchFamily="34" charset="0"/>
              <a:buChar char="•"/>
              <a:defRPr sz="12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074738" indent="-160338">
              <a:spcBef>
                <a:spcPts val="300"/>
              </a:spcBef>
              <a:spcAft>
                <a:spcPts val="300"/>
              </a:spcAft>
              <a:buClr>
                <a:schemeClr val="tx1"/>
              </a:buClr>
              <a:buFont typeface="Open Sans" panose="020B0606030504020204" pitchFamily="34" charset="0"/>
              <a:buChar char="-"/>
              <a:defRPr sz="1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527175" indent="-155575">
              <a:spcBef>
                <a:spcPts val="300"/>
              </a:spcBef>
              <a:spcAft>
                <a:spcPts val="300"/>
              </a:spcAft>
              <a:buClr>
                <a:schemeClr val="tx1"/>
              </a:buClr>
              <a:buFont typeface="Wingdings" panose="05000000000000000000" pitchFamily="2" charset="2"/>
              <a:buChar char="§"/>
              <a:defRPr sz="105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00250" indent="-171450">
              <a:spcBef>
                <a:spcPts val="300"/>
              </a:spcBef>
              <a:spcAft>
                <a:spcPts val="300"/>
              </a:spcAft>
              <a:buClr>
                <a:schemeClr val="tx1"/>
              </a:buClr>
              <a:buFont typeface="Wingdings" panose="05000000000000000000" pitchFamily="2" charset="2"/>
              <a:buChar char="§"/>
              <a:defRPr sz="10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fr-FR"/>
              <a:t>Cliquer ici pour entrer votre texte</a:t>
            </a:r>
          </a:p>
          <a:p>
            <a:pPr lvl="1"/>
            <a:r>
              <a:rPr lang="fr-FR"/>
              <a:t>Deuxième niveau</a:t>
            </a:r>
          </a:p>
          <a:p>
            <a:pPr lvl="2"/>
            <a:r>
              <a:rPr lang="fr-FR"/>
              <a:t>Troisième niveau</a:t>
            </a:r>
          </a:p>
          <a:p>
            <a:pPr lvl="3"/>
            <a:r>
              <a:rPr lang="fr-FR"/>
              <a:t>Quatrième niveau</a:t>
            </a:r>
          </a:p>
          <a:p>
            <a:pPr lvl="4"/>
            <a:r>
              <a:rPr lang="fr-FR"/>
              <a:t>Cinquième niveau</a:t>
            </a:r>
          </a:p>
        </p:txBody>
      </p:sp>
      <p:sp>
        <p:nvSpPr>
          <p:cNvPr id="16" name="Espace réservé du texte 13"/>
          <p:cNvSpPr>
            <a:spLocks noGrp="1"/>
          </p:cNvSpPr>
          <p:nvPr>
            <p:ph type="body" sz="quarter" idx="14" hasCustomPrompt="1"/>
          </p:nvPr>
        </p:nvSpPr>
        <p:spPr>
          <a:xfrm>
            <a:off x="874800" y="6357600"/>
            <a:ext cx="7297600" cy="216781"/>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Tx/>
              <a:buNone/>
              <a:tabLst/>
              <a:defRPr lang="fr-FR" sz="1050" b="1" i="0" kern="1200" cap="all" baseline="0" dirty="0">
                <a:solidFill>
                  <a:schemeClr val="accent1"/>
                </a:solidFill>
                <a:latin typeface="+mj-lt"/>
                <a:ea typeface="ＭＳ Ｐゴシック" pitchFamily="34" charset="-128"/>
                <a:cs typeface="Lucida Sans" pitchFamily="34" charset="0"/>
              </a:defRPr>
            </a:lvl1pPr>
          </a:lstStyle>
          <a:p>
            <a:pPr lvl="0"/>
            <a:r>
              <a:rPr lang="fr-FR"/>
              <a:t>TITRE de la présentation ou de la PARTIE</a:t>
            </a:r>
          </a:p>
        </p:txBody>
      </p:sp>
    </p:spTree>
    <p:extLst>
      <p:ext uri="{BB962C8B-B14F-4D97-AF65-F5344CB8AC3E}">
        <p14:creationId xmlns:p14="http://schemas.microsoft.com/office/powerpoint/2010/main" val="38999216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u avec puce">
    <p:spTree>
      <p:nvGrpSpPr>
        <p:cNvPr id="1" name=""/>
        <p:cNvGrpSpPr/>
        <p:nvPr/>
      </p:nvGrpSpPr>
      <p:grpSpPr>
        <a:xfrm>
          <a:off x="0" y="0"/>
          <a:ext cx="0" cy="0"/>
          <a:chOff x="0" y="0"/>
          <a:chExt cx="0" cy="0"/>
        </a:xfrm>
      </p:grpSpPr>
      <p:sp>
        <p:nvSpPr>
          <p:cNvPr id="9" name="Espace réservé du texte 3"/>
          <p:cNvSpPr>
            <a:spLocks noGrp="1"/>
          </p:cNvSpPr>
          <p:nvPr>
            <p:ph type="body" sz="quarter" idx="11" hasCustomPrompt="1"/>
          </p:nvPr>
        </p:nvSpPr>
        <p:spPr>
          <a:xfrm>
            <a:off x="147600" y="327600"/>
            <a:ext cx="648023" cy="461615"/>
          </a:xfrm>
          <a:prstGeom prst="rect">
            <a:avLst/>
          </a:prstGeom>
        </p:spPr>
        <p:txBody>
          <a:bodyPr/>
          <a:lstStyle>
            <a:lvl1pPr marL="0" indent="0" algn="ctr" rtl="0" eaLnBrk="0" fontAlgn="base" hangingPunct="0">
              <a:spcBef>
                <a:spcPct val="0"/>
              </a:spcBef>
              <a:spcAft>
                <a:spcPct val="0"/>
              </a:spcAft>
              <a:buNone/>
              <a:defRPr lang="fr-FR" sz="2800" b="1"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FR"/>
              <a:t>N°</a:t>
            </a:r>
          </a:p>
        </p:txBody>
      </p:sp>
      <p:sp>
        <p:nvSpPr>
          <p:cNvPr id="11" name="Titre 1"/>
          <p:cNvSpPr>
            <a:spLocks noGrp="1"/>
          </p:cNvSpPr>
          <p:nvPr>
            <p:ph type="title" hasCustomPrompt="1"/>
          </p:nvPr>
        </p:nvSpPr>
        <p:spPr>
          <a:xfrm>
            <a:off x="640800" y="320400"/>
            <a:ext cx="7776864" cy="347846"/>
          </a:xfrm>
          <a:prstGeom prst="rect">
            <a:avLst/>
          </a:prstGeom>
          <a:noFill/>
        </p:spPr>
        <p:txBody>
          <a:bodyPr vert="horz" wrap="square" anchor="t" anchorCtr="0">
            <a:noAutofit/>
          </a:bodyPr>
          <a:lstStyle>
            <a:lvl1pPr algn="l">
              <a:defRPr sz="1600" b="1" cap="all"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Titre de la diapo</a:t>
            </a:r>
          </a:p>
        </p:txBody>
      </p:sp>
      <p:sp>
        <p:nvSpPr>
          <p:cNvPr id="13" name="Espace réservé du contenu 2"/>
          <p:cNvSpPr>
            <a:spLocks noGrp="1" noChangeAspect="1"/>
          </p:cNvSpPr>
          <p:nvPr>
            <p:ph idx="13" hasCustomPrompt="1"/>
          </p:nvPr>
        </p:nvSpPr>
        <p:spPr>
          <a:xfrm>
            <a:off x="683568" y="980728"/>
            <a:ext cx="8136903" cy="5075944"/>
          </a:xfrm>
          <a:prstGeom prst="rect">
            <a:avLst/>
          </a:prstGeom>
        </p:spPr>
        <p:txBody>
          <a:bodyPr vert="horz" lIns="36000" tIns="36000" rIns="36000" bIns="36000"/>
          <a:lstStyle>
            <a:lvl1pPr marL="342900" indent="-342900">
              <a:spcBef>
                <a:spcPts val="300"/>
              </a:spcBef>
              <a:spcAft>
                <a:spcPts val="300"/>
              </a:spcAft>
              <a:buClr>
                <a:schemeClr val="tx2"/>
              </a:buClr>
              <a:buFont typeface="Open Sans" panose="020B0606030504020204" pitchFamily="34" charset="0"/>
              <a:buChar char="&gt;"/>
              <a:defRPr sz="1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28650" indent="-171450">
              <a:spcBef>
                <a:spcPts val="300"/>
              </a:spcBef>
              <a:spcAft>
                <a:spcPts val="300"/>
              </a:spcAft>
              <a:buClr>
                <a:schemeClr val="tx1"/>
              </a:buClr>
              <a:buSzPct val="120000"/>
              <a:buFont typeface="Arial" panose="020B0604020202020204" pitchFamily="34" charset="0"/>
              <a:buChar char="•"/>
              <a:defRPr sz="12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074738" indent="-160338">
              <a:spcBef>
                <a:spcPts val="300"/>
              </a:spcBef>
              <a:spcAft>
                <a:spcPts val="300"/>
              </a:spcAft>
              <a:buClr>
                <a:schemeClr val="tx1"/>
              </a:buClr>
              <a:buFont typeface="Open Sans" panose="020B0606030504020204" pitchFamily="34" charset="0"/>
              <a:buChar char="-"/>
              <a:defRPr sz="1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527175" indent="-155575">
              <a:spcBef>
                <a:spcPts val="300"/>
              </a:spcBef>
              <a:spcAft>
                <a:spcPts val="300"/>
              </a:spcAft>
              <a:buClr>
                <a:schemeClr val="tx1"/>
              </a:buClr>
              <a:buFont typeface="Wingdings" panose="05000000000000000000" pitchFamily="2" charset="2"/>
              <a:buChar char="§"/>
              <a:defRPr sz="105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00250" indent="-171450">
              <a:spcBef>
                <a:spcPts val="300"/>
              </a:spcBef>
              <a:spcAft>
                <a:spcPts val="300"/>
              </a:spcAft>
              <a:buClr>
                <a:schemeClr val="tx1"/>
              </a:buClr>
              <a:buFont typeface="Wingdings" panose="05000000000000000000" pitchFamily="2" charset="2"/>
              <a:buChar char="§"/>
              <a:defRPr sz="10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fr-FR"/>
              <a:t>Cliquez ici pour entrer votre texte</a:t>
            </a:r>
          </a:p>
          <a:p>
            <a:pPr lvl="1"/>
            <a:r>
              <a:rPr lang="fr-FR"/>
              <a:t>Deuxième niveau</a:t>
            </a:r>
          </a:p>
          <a:p>
            <a:pPr lvl="2"/>
            <a:r>
              <a:rPr lang="fr-FR"/>
              <a:t>Troisième niveau</a:t>
            </a:r>
          </a:p>
          <a:p>
            <a:pPr lvl="3"/>
            <a:r>
              <a:rPr lang="fr-FR"/>
              <a:t>Quatrième niveau</a:t>
            </a:r>
          </a:p>
          <a:p>
            <a:pPr lvl="4"/>
            <a:r>
              <a:rPr lang="fr-FR"/>
              <a:t>Cinquième niveau</a:t>
            </a:r>
          </a:p>
        </p:txBody>
      </p:sp>
      <p:sp>
        <p:nvSpPr>
          <p:cNvPr id="14" name="Espace réservé du texte 13"/>
          <p:cNvSpPr>
            <a:spLocks noGrp="1"/>
          </p:cNvSpPr>
          <p:nvPr>
            <p:ph type="body" sz="quarter" idx="14" hasCustomPrompt="1"/>
          </p:nvPr>
        </p:nvSpPr>
        <p:spPr>
          <a:xfrm>
            <a:off x="874800" y="6357600"/>
            <a:ext cx="7297600" cy="216781"/>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Tx/>
              <a:buNone/>
              <a:tabLst/>
              <a:defRPr lang="fr-FR" sz="1050" b="1" i="0" kern="1200" cap="all" normalizeH="0" baseline="0" dirty="0">
                <a:solidFill>
                  <a:schemeClr val="accent1"/>
                </a:solidFill>
                <a:latin typeface="+mj-lt"/>
                <a:ea typeface="ＭＳ Ｐゴシック" pitchFamily="34" charset="-128"/>
                <a:cs typeface="Lucida Sans" pitchFamily="34" charset="0"/>
              </a:defRPr>
            </a:lvl1pPr>
          </a:lstStyle>
          <a:p>
            <a:pPr lvl="0"/>
            <a:r>
              <a:rPr lang="fr-FR"/>
              <a:t>TITRE de la présentation ou de la PARTIE</a:t>
            </a:r>
          </a:p>
        </p:txBody>
      </p:sp>
    </p:spTree>
    <p:extLst>
      <p:ext uri="{BB962C8B-B14F-4D97-AF65-F5344CB8AC3E}">
        <p14:creationId xmlns:p14="http://schemas.microsoft.com/office/powerpoint/2010/main" val="30804464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u avec puce - Numérotation chiffre">
    <p:spTree>
      <p:nvGrpSpPr>
        <p:cNvPr id="1" name=""/>
        <p:cNvGrpSpPr/>
        <p:nvPr/>
      </p:nvGrpSpPr>
      <p:grpSpPr>
        <a:xfrm>
          <a:off x="0" y="0"/>
          <a:ext cx="0" cy="0"/>
          <a:chOff x="0" y="0"/>
          <a:chExt cx="0" cy="0"/>
        </a:xfrm>
      </p:grpSpPr>
      <p:sp>
        <p:nvSpPr>
          <p:cNvPr id="7" name="Espace réservé du texte 3"/>
          <p:cNvSpPr>
            <a:spLocks noGrp="1"/>
          </p:cNvSpPr>
          <p:nvPr>
            <p:ph type="body" sz="quarter" idx="11" hasCustomPrompt="1"/>
          </p:nvPr>
        </p:nvSpPr>
        <p:spPr>
          <a:xfrm>
            <a:off x="147600" y="327600"/>
            <a:ext cx="648023" cy="461615"/>
          </a:xfrm>
          <a:prstGeom prst="rect">
            <a:avLst/>
          </a:prstGeom>
        </p:spPr>
        <p:txBody>
          <a:bodyPr/>
          <a:lstStyle>
            <a:lvl1pPr marL="0" indent="0" algn="ctr" rtl="0" eaLnBrk="0" fontAlgn="base" hangingPunct="0">
              <a:spcBef>
                <a:spcPct val="0"/>
              </a:spcBef>
              <a:spcAft>
                <a:spcPct val="0"/>
              </a:spcAft>
              <a:buNone/>
              <a:defRPr lang="fr-FR" sz="2800" b="1"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FR"/>
              <a:t>N°</a:t>
            </a:r>
          </a:p>
        </p:txBody>
      </p:sp>
      <p:sp>
        <p:nvSpPr>
          <p:cNvPr id="8" name="Titre 1"/>
          <p:cNvSpPr>
            <a:spLocks noGrp="1"/>
          </p:cNvSpPr>
          <p:nvPr>
            <p:ph type="title" hasCustomPrompt="1"/>
          </p:nvPr>
        </p:nvSpPr>
        <p:spPr>
          <a:xfrm>
            <a:off x="640800" y="320400"/>
            <a:ext cx="7776864" cy="347846"/>
          </a:xfrm>
          <a:prstGeom prst="rect">
            <a:avLst/>
          </a:prstGeom>
          <a:noFill/>
        </p:spPr>
        <p:txBody>
          <a:bodyPr vert="horz" wrap="square" anchor="t" anchorCtr="0">
            <a:noAutofit/>
          </a:bodyPr>
          <a:lstStyle>
            <a:lvl1pPr algn="l">
              <a:defRPr sz="1600" b="1" cap="all"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Titre de la diapo</a:t>
            </a:r>
          </a:p>
        </p:txBody>
      </p:sp>
      <p:sp>
        <p:nvSpPr>
          <p:cNvPr id="9" name="Espace réservé du contenu 2"/>
          <p:cNvSpPr>
            <a:spLocks noGrp="1" noChangeAspect="1"/>
          </p:cNvSpPr>
          <p:nvPr>
            <p:ph idx="13" hasCustomPrompt="1"/>
          </p:nvPr>
        </p:nvSpPr>
        <p:spPr>
          <a:xfrm>
            <a:off x="683568" y="980728"/>
            <a:ext cx="8136903" cy="5075944"/>
          </a:xfrm>
          <a:prstGeom prst="rect">
            <a:avLst/>
          </a:prstGeom>
        </p:spPr>
        <p:txBody>
          <a:bodyPr vert="horz" lIns="36000" tIns="36000" rIns="36000" bIns="36000"/>
          <a:lstStyle>
            <a:lvl1pPr marL="342900" indent="-342900">
              <a:spcBef>
                <a:spcPts val="300"/>
              </a:spcBef>
              <a:spcAft>
                <a:spcPts val="300"/>
              </a:spcAft>
              <a:buClr>
                <a:srgbClr val="176B8C"/>
              </a:buClr>
              <a:buFont typeface="+mj-lt"/>
              <a:buAutoNum type="arabicPeriod"/>
              <a:defRPr sz="1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800100" indent="-342900">
              <a:spcBef>
                <a:spcPts val="300"/>
              </a:spcBef>
              <a:spcAft>
                <a:spcPts val="300"/>
              </a:spcAft>
              <a:buClr>
                <a:schemeClr val="accent1"/>
              </a:buClr>
              <a:buSzPct val="100000"/>
              <a:buFont typeface="+mj-lt"/>
              <a:buAutoNum type="alphaLcParenR"/>
              <a:defRPr sz="12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074738" indent="-160338">
              <a:spcBef>
                <a:spcPts val="300"/>
              </a:spcBef>
              <a:spcAft>
                <a:spcPts val="300"/>
              </a:spcAft>
              <a:buClr>
                <a:schemeClr val="tx1"/>
              </a:buClr>
              <a:buFont typeface="Open Sans" panose="020B0606030504020204" pitchFamily="34" charset="0"/>
              <a:buChar char="&gt;"/>
              <a:defRPr sz="1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527175" indent="-155575">
              <a:spcBef>
                <a:spcPts val="300"/>
              </a:spcBef>
              <a:spcAft>
                <a:spcPts val="300"/>
              </a:spcAft>
              <a:buClr>
                <a:schemeClr val="tx1"/>
              </a:buClr>
              <a:buSzPct val="120000"/>
              <a:buFont typeface="Arial" panose="020B0604020202020204" pitchFamily="34" charset="0"/>
              <a:buChar char="•"/>
              <a:defRPr sz="105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00250" indent="-171450">
              <a:spcBef>
                <a:spcPts val="300"/>
              </a:spcBef>
              <a:spcAft>
                <a:spcPts val="300"/>
              </a:spcAft>
              <a:buClr>
                <a:schemeClr val="tx1"/>
              </a:buClr>
              <a:buFont typeface="Wingdings" panose="05000000000000000000" pitchFamily="2" charset="2"/>
              <a:buChar char="§"/>
              <a:defRPr sz="10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fr-FR"/>
              <a:t>Cliquez ici pour entrer votre texte</a:t>
            </a:r>
          </a:p>
          <a:p>
            <a:pPr lvl="1"/>
            <a:r>
              <a:rPr lang="fr-FR"/>
              <a:t>Deuxième niveau</a:t>
            </a:r>
          </a:p>
          <a:p>
            <a:pPr lvl="2"/>
            <a:r>
              <a:rPr lang="fr-FR"/>
              <a:t>Troisième niveau</a:t>
            </a:r>
          </a:p>
          <a:p>
            <a:pPr lvl="3"/>
            <a:r>
              <a:rPr lang="fr-FR"/>
              <a:t>Quatrième niveau</a:t>
            </a:r>
          </a:p>
          <a:p>
            <a:pPr lvl="4"/>
            <a:r>
              <a:rPr lang="fr-FR"/>
              <a:t>Cinquième niveau</a:t>
            </a:r>
          </a:p>
        </p:txBody>
      </p:sp>
      <p:sp>
        <p:nvSpPr>
          <p:cNvPr id="11" name="Espace réservé du texte 13"/>
          <p:cNvSpPr>
            <a:spLocks noGrp="1"/>
          </p:cNvSpPr>
          <p:nvPr>
            <p:ph type="body" sz="quarter" idx="14" hasCustomPrompt="1"/>
          </p:nvPr>
        </p:nvSpPr>
        <p:spPr>
          <a:xfrm>
            <a:off x="874800" y="6357600"/>
            <a:ext cx="7297600" cy="216781"/>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Tx/>
              <a:buNone/>
              <a:tabLst/>
              <a:defRPr lang="fr-FR" sz="1050" b="1" i="0" kern="1200" cap="all" baseline="0" dirty="0">
                <a:solidFill>
                  <a:schemeClr val="accent1"/>
                </a:solidFill>
                <a:latin typeface="+mj-lt"/>
                <a:ea typeface="ＭＳ Ｐゴシック" pitchFamily="34" charset="-128"/>
                <a:cs typeface="Lucida Sans" pitchFamily="34" charset="0"/>
              </a:defRPr>
            </a:lvl1pPr>
          </a:lstStyle>
          <a:p>
            <a:pPr lvl="0"/>
            <a:r>
              <a:rPr lang="fr-FR"/>
              <a:t>TITRE de la présentation ou de la PARTIE</a:t>
            </a:r>
          </a:p>
        </p:txBody>
      </p:sp>
    </p:spTree>
    <p:extLst>
      <p:ext uri="{BB962C8B-B14F-4D97-AF65-F5344CB8AC3E}">
        <p14:creationId xmlns:p14="http://schemas.microsoft.com/office/powerpoint/2010/main" val="37650858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u avec puce - Numérotation lettre">
    <p:spTree>
      <p:nvGrpSpPr>
        <p:cNvPr id="1" name=""/>
        <p:cNvGrpSpPr/>
        <p:nvPr/>
      </p:nvGrpSpPr>
      <p:grpSpPr>
        <a:xfrm>
          <a:off x="0" y="0"/>
          <a:ext cx="0" cy="0"/>
          <a:chOff x="0" y="0"/>
          <a:chExt cx="0" cy="0"/>
        </a:xfrm>
      </p:grpSpPr>
      <p:sp>
        <p:nvSpPr>
          <p:cNvPr id="7" name="Espace réservé du texte 3"/>
          <p:cNvSpPr>
            <a:spLocks noGrp="1"/>
          </p:cNvSpPr>
          <p:nvPr>
            <p:ph type="body" sz="quarter" idx="11" hasCustomPrompt="1"/>
          </p:nvPr>
        </p:nvSpPr>
        <p:spPr>
          <a:xfrm>
            <a:off x="147600" y="327600"/>
            <a:ext cx="648023" cy="461615"/>
          </a:xfrm>
          <a:prstGeom prst="rect">
            <a:avLst/>
          </a:prstGeom>
        </p:spPr>
        <p:txBody>
          <a:bodyPr/>
          <a:lstStyle>
            <a:lvl1pPr marL="0" indent="0" algn="ctr" rtl="0" eaLnBrk="0" fontAlgn="base" hangingPunct="0">
              <a:spcBef>
                <a:spcPct val="0"/>
              </a:spcBef>
              <a:spcAft>
                <a:spcPct val="0"/>
              </a:spcAft>
              <a:buNone/>
              <a:defRPr lang="fr-FR" sz="2800" b="1"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FR"/>
              <a:t>N°</a:t>
            </a:r>
          </a:p>
        </p:txBody>
      </p:sp>
      <p:sp>
        <p:nvSpPr>
          <p:cNvPr id="8" name="Titre 1"/>
          <p:cNvSpPr>
            <a:spLocks noGrp="1"/>
          </p:cNvSpPr>
          <p:nvPr>
            <p:ph type="title" hasCustomPrompt="1"/>
          </p:nvPr>
        </p:nvSpPr>
        <p:spPr>
          <a:xfrm>
            <a:off x="640800" y="320400"/>
            <a:ext cx="7776864" cy="347846"/>
          </a:xfrm>
          <a:prstGeom prst="rect">
            <a:avLst/>
          </a:prstGeom>
          <a:noFill/>
        </p:spPr>
        <p:txBody>
          <a:bodyPr vert="horz" wrap="square" anchor="t" anchorCtr="0">
            <a:noAutofit/>
          </a:bodyPr>
          <a:lstStyle>
            <a:lvl1pPr algn="l">
              <a:defRPr sz="1600" b="1" cap="all"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Titre de la diapo</a:t>
            </a:r>
          </a:p>
        </p:txBody>
      </p:sp>
      <p:sp>
        <p:nvSpPr>
          <p:cNvPr id="9" name="Espace réservé du contenu 2"/>
          <p:cNvSpPr>
            <a:spLocks noGrp="1" noChangeAspect="1"/>
          </p:cNvSpPr>
          <p:nvPr>
            <p:ph idx="13" hasCustomPrompt="1"/>
          </p:nvPr>
        </p:nvSpPr>
        <p:spPr>
          <a:xfrm>
            <a:off x="683568" y="980728"/>
            <a:ext cx="8136903" cy="5075944"/>
          </a:xfrm>
          <a:prstGeom prst="rect">
            <a:avLst/>
          </a:prstGeom>
        </p:spPr>
        <p:txBody>
          <a:bodyPr vert="horz" lIns="36000" tIns="36000" rIns="36000" bIns="36000"/>
          <a:lstStyle>
            <a:lvl1pPr marL="342900" indent="-342900">
              <a:spcBef>
                <a:spcPts val="300"/>
              </a:spcBef>
              <a:spcAft>
                <a:spcPts val="300"/>
              </a:spcAft>
              <a:buClr>
                <a:srgbClr val="176B8C"/>
              </a:buClr>
              <a:buFont typeface="+mj-lt"/>
              <a:buAutoNum type="alphaUcPeriod"/>
              <a:defRPr sz="1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800100" indent="-342900">
              <a:spcBef>
                <a:spcPts val="300"/>
              </a:spcBef>
              <a:spcAft>
                <a:spcPts val="300"/>
              </a:spcAft>
              <a:buClr>
                <a:schemeClr val="accent1"/>
              </a:buClr>
              <a:buSzPct val="100000"/>
              <a:buFont typeface="+mj-lt"/>
              <a:buAutoNum type="arabicPeriod"/>
              <a:defRPr sz="12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spcBef>
                <a:spcPts val="300"/>
              </a:spcBef>
              <a:spcAft>
                <a:spcPts val="300"/>
              </a:spcAft>
              <a:buClr>
                <a:schemeClr val="accent1"/>
              </a:buClr>
              <a:buFont typeface="+mj-lt"/>
              <a:buAutoNum type="alphaLcParenR"/>
              <a:defRPr sz="1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527175" indent="-155575">
              <a:spcBef>
                <a:spcPts val="300"/>
              </a:spcBef>
              <a:spcAft>
                <a:spcPts val="300"/>
              </a:spcAft>
              <a:buClr>
                <a:schemeClr val="tx1"/>
              </a:buClr>
              <a:buSzPct val="120000"/>
              <a:buFont typeface="Open Sans" panose="020B0606030504020204" pitchFamily="34" charset="0"/>
              <a:buChar char="&gt;"/>
              <a:defRPr sz="105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00250" indent="-171450">
              <a:spcBef>
                <a:spcPts val="300"/>
              </a:spcBef>
              <a:spcAft>
                <a:spcPts val="300"/>
              </a:spcAft>
              <a:buClr>
                <a:schemeClr val="tx1"/>
              </a:buClr>
              <a:buSzPct val="120000"/>
              <a:buFont typeface="Arial" panose="020B0604020202020204" pitchFamily="34" charset="0"/>
              <a:buChar char="•"/>
              <a:defRPr sz="10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fr-FR"/>
              <a:t>Cliquez ici pour entrer votre texte</a:t>
            </a:r>
          </a:p>
          <a:p>
            <a:pPr lvl="1"/>
            <a:r>
              <a:rPr lang="fr-FR"/>
              <a:t>Deuxième niveau</a:t>
            </a:r>
          </a:p>
          <a:p>
            <a:pPr lvl="2"/>
            <a:r>
              <a:rPr lang="fr-FR"/>
              <a:t>Troisième niveau</a:t>
            </a:r>
          </a:p>
          <a:p>
            <a:pPr lvl="3"/>
            <a:r>
              <a:rPr lang="fr-FR"/>
              <a:t>Quatrième niveau</a:t>
            </a:r>
          </a:p>
          <a:p>
            <a:pPr lvl="4"/>
            <a:r>
              <a:rPr lang="fr-FR"/>
              <a:t>Cinquième niveau</a:t>
            </a:r>
          </a:p>
        </p:txBody>
      </p:sp>
      <p:sp>
        <p:nvSpPr>
          <p:cNvPr id="11" name="Espace réservé du texte 13"/>
          <p:cNvSpPr>
            <a:spLocks noGrp="1"/>
          </p:cNvSpPr>
          <p:nvPr>
            <p:ph type="body" sz="quarter" idx="14" hasCustomPrompt="1"/>
          </p:nvPr>
        </p:nvSpPr>
        <p:spPr>
          <a:xfrm>
            <a:off x="874800" y="6357600"/>
            <a:ext cx="7297600" cy="216781"/>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Tx/>
              <a:buNone/>
              <a:tabLst/>
              <a:defRPr lang="fr-FR" sz="1050" b="1" i="0" kern="1200" cap="all" baseline="0" dirty="0">
                <a:solidFill>
                  <a:schemeClr val="accent1"/>
                </a:solidFill>
                <a:latin typeface="+mj-lt"/>
                <a:ea typeface="ＭＳ Ｐゴシック" pitchFamily="34" charset="-128"/>
                <a:cs typeface="Lucida Sans" pitchFamily="34" charset="0"/>
              </a:defRPr>
            </a:lvl1pPr>
          </a:lstStyle>
          <a:p>
            <a:pPr lvl="0"/>
            <a:r>
              <a:rPr lang="fr-FR"/>
              <a:t>TITRE de la présentation ou de la PARTIE</a:t>
            </a:r>
          </a:p>
        </p:txBody>
      </p:sp>
    </p:spTree>
    <p:extLst>
      <p:ext uri="{BB962C8B-B14F-4D97-AF65-F5344CB8AC3E}">
        <p14:creationId xmlns:p14="http://schemas.microsoft.com/office/powerpoint/2010/main" val="10587603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u sans numérotation">
    <p:spTree>
      <p:nvGrpSpPr>
        <p:cNvPr id="1" name=""/>
        <p:cNvGrpSpPr/>
        <p:nvPr/>
      </p:nvGrpSpPr>
      <p:grpSpPr>
        <a:xfrm>
          <a:off x="0" y="0"/>
          <a:ext cx="0" cy="0"/>
          <a:chOff x="0" y="0"/>
          <a:chExt cx="0" cy="0"/>
        </a:xfrm>
      </p:grpSpPr>
      <p:sp>
        <p:nvSpPr>
          <p:cNvPr id="7" name="Espace réservé du texte 3"/>
          <p:cNvSpPr>
            <a:spLocks noGrp="1"/>
          </p:cNvSpPr>
          <p:nvPr>
            <p:ph type="body" sz="quarter" idx="11" hasCustomPrompt="1"/>
          </p:nvPr>
        </p:nvSpPr>
        <p:spPr>
          <a:xfrm>
            <a:off x="147600" y="327600"/>
            <a:ext cx="648023" cy="461615"/>
          </a:xfrm>
          <a:prstGeom prst="rect">
            <a:avLst/>
          </a:prstGeom>
        </p:spPr>
        <p:txBody>
          <a:bodyPr/>
          <a:lstStyle>
            <a:lvl1pPr marL="0" indent="0" algn="ctr" rtl="0" eaLnBrk="0" fontAlgn="base" hangingPunct="0">
              <a:spcBef>
                <a:spcPct val="0"/>
              </a:spcBef>
              <a:spcAft>
                <a:spcPct val="0"/>
              </a:spcAft>
              <a:buNone/>
              <a:defRPr lang="fr-FR" sz="2800" b="1"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FR"/>
              <a:t>N°</a:t>
            </a:r>
          </a:p>
        </p:txBody>
      </p:sp>
      <p:sp>
        <p:nvSpPr>
          <p:cNvPr id="8" name="Titre 1"/>
          <p:cNvSpPr>
            <a:spLocks noGrp="1"/>
          </p:cNvSpPr>
          <p:nvPr>
            <p:ph type="title" hasCustomPrompt="1"/>
          </p:nvPr>
        </p:nvSpPr>
        <p:spPr>
          <a:xfrm>
            <a:off x="640800" y="320400"/>
            <a:ext cx="7776864" cy="347846"/>
          </a:xfrm>
          <a:prstGeom prst="rect">
            <a:avLst/>
          </a:prstGeom>
          <a:noFill/>
        </p:spPr>
        <p:txBody>
          <a:bodyPr vert="horz" wrap="square" anchor="t" anchorCtr="0">
            <a:noAutofit/>
          </a:bodyPr>
          <a:lstStyle>
            <a:lvl1pPr algn="l">
              <a:defRPr sz="1600" b="1" cap="all"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Titre de la diapo</a:t>
            </a:r>
          </a:p>
        </p:txBody>
      </p:sp>
      <p:sp>
        <p:nvSpPr>
          <p:cNvPr id="9" name="Espace réservé du contenu 2"/>
          <p:cNvSpPr>
            <a:spLocks noGrp="1" noChangeAspect="1"/>
          </p:cNvSpPr>
          <p:nvPr>
            <p:ph idx="13" hasCustomPrompt="1"/>
          </p:nvPr>
        </p:nvSpPr>
        <p:spPr>
          <a:xfrm>
            <a:off x="683568" y="980728"/>
            <a:ext cx="8136903" cy="5075944"/>
          </a:xfrm>
          <a:prstGeom prst="rect">
            <a:avLst/>
          </a:prstGeom>
        </p:spPr>
        <p:txBody>
          <a:bodyPr vert="horz" lIns="36000" tIns="36000" rIns="36000" bIns="36000"/>
          <a:lstStyle>
            <a:lvl1pPr marL="0" indent="0">
              <a:spcBef>
                <a:spcPts val="300"/>
              </a:spcBef>
              <a:spcAft>
                <a:spcPts val="300"/>
              </a:spcAft>
              <a:buClr>
                <a:srgbClr val="176B8C"/>
              </a:buClr>
              <a:buFont typeface="+mj-lt"/>
              <a:buNone/>
              <a:defRPr sz="1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spcBef>
                <a:spcPts val="300"/>
              </a:spcBef>
              <a:spcAft>
                <a:spcPts val="300"/>
              </a:spcAft>
              <a:buClr>
                <a:schemeClr val="accent1"/>
              </a:buClr>
              <a:buSzPct val="100000"/>
              <a:buFont typeface="+mj-lt"/>
              <a:buNone/>
              <a:defRPr sz="12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914400" indent="0">
              <a:spcBef>
                <a:spcPts val="300"/>
              </a:spcBef>
              <a:spcAft>
                <a:spcPts val="300"/>
              </a:spcAft>
              <a:buClr>
                <a:schemeClr val="accent1"/>
              </a:buClr>
              <a:buFont typeface="+mj-lt"/>
              <a:buNone/>
              <a:defRPr sz="1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371600" indent="0">
              <a:spcBef>
                <a:spcPts val="300"/>
              </a:spcBef>
              <a:spcAft>
                <a:spcPts val="300"/>
              </a:spcAft>
              <a:buClr>
                <a:schemeClr val="tx1"/>
              </a:buClr>
              <a:buSzPct val="120000"/>
              <a:buFont typeface="Open Sans" panose="020B0606030504020204" pitchFamily="34" charset="0"/>
              <a:buNone/>
              <a:defRPr sz="105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828800" indent="0">
              <a:spcBef>
                <a:spcPts val="300"/>
              </a:spcBef>
              <a:spcAft>
                <a:spcPts val="300"/>
              </a:spcAft>
              <a:buClr>
                <a:schemeClr val="tx1"/>
              </a:buClr>
              <a:buSzPct val="120000"/>
              <a:buFont typeface="Arial" panose="020B0604020202020204" pitchFamily="34" charset="0"/>
              <a:buNone/>
              <a:defRPr sz="10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fr-FR"/>
              <a:t>Cliquez ici pour entrer votre texte</a:t>
            </a:r>
          </a:p>
          <a:p>
            <a:pPr lvl="1"/>
            <a:r>
              <a:rPr lang="fr-FR"/>
              <a:t>Deuxième niveau</a:t>
            </a:r>
          </a:p>
          <a:p>
            <a:pPr lvl="2"/>
            <a:r>
              <a:rPr lang="fr-FR"/>
              <a:t>Troisième niveau</a:t>
            </a:r>
          </a:p>
          <a:p>
            <a:pPr lvl="3"/>
            <a:r>
              <a:rPr lang="fr-FR"/>
              <a:t>Quatrième niveau</a:t>
            </a:r>
          </a:p>
          <a:p>
            <a:pPr lvl="4"/>
            <a:r>
              <a:rPr lang="fr-FR"/>
              <a:t>Cinquième niveau</a:t>
            </a:r>
          </a:p>
        </p:txBody>
      </p:sp>
      <p:sp>
        <p:nvSpPr>
          <p:cNvPr id="11" name="Espace réservé du texte 13"/>
          <p:cNvSpPr>
            <a:spLocks noGrp="1"/>
          </p:cNvSpPr>
          <p:nvPr>
            <p:ph type="body" sz="quarter" idx="14" hasCustomPrompt="1"/>
          </p:nvPr>
        </p:nvSpPr>
        <p:spPr>
          <a:xfrm>
            <a:off x="874800" y="6357600"/>
            <a:ext cx="7297600" cy="216781"/>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Tx/>
              <a:buNone/>
              <a:tabLst/>
              <a:defRPr lang="fr-FR" sz="1050" b="1" i="0" kern="1200" cap="all" baseline="0" dirty="0">
                <a:solidFill>
                  <a:schemeClr val="accent1"/>
                </a:solidFill>
                <a:latin typeface="+mj-lt"/>
                <a:ea typeface="ＭＳ Ｐゴシック" pitchFamily="34" charset="-128"/>
                <a:cs typeface="Lucida Sans" pitchFamily="34" charset="0"/>
              </a:defRPr>
            </a:lvl1pPr>
          </a:lstStyle>
          <a:p>
            <a:pPr lvl="0"/>
            <a:r>
              <a:rPr lang="fr-FR"/>
              <a:t>TITRE de la présentation ou de la PARTIE</a:t>
            </a:r>
          </a:p>
        </p:txBody>
      </p:sp>
    </p:spTree>
    <p:extLst>
      <p:ext uri="{BB962C8B-B14F-4D97-AF65-F5344CB8AC3E}">
        <p14:creationId xmlns:p14="http://schemas.microsoft.com/office/powerpoint/2010/main" val="37116562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u avec 2 colonnes">
    <p:spTree>
      <p:nvGrpSpPr>
        <p:cNvPr id="1" name=""/>
        <p:cNvGrpSpPr/>
        <p:nvPr/>
      </p:nvGrpSpPr>
      <p:grpSpPr>
        <a:xfrm>
          <a:off x="0" y="0"/>
          <a:ext cx="0" cy="0"/>
          <a:chOff x="0" y="0"/>
          <a:chExt cx="0" cy="0"/>
        </a:xfrm>
      </p:grpSpPr>
      <p:sp>
        <p:nvSpPr>
          <p:cNvPr id="9" name="Espace réservé du texte 3"/>
          <p:cNvSpPr>
            <a:spLocks noGrp="1"/>
          </p:cNvSpPr>
          <p:nvPr>
            <p:ph type="body" sz="quarter" idx="11" hasCustomPrompt="1"/>
          </p:nvPr>
        </p:nvSpPr>
        <p:spPr>
          <a:xfrm>
            <a:off x="147600" y="327600"/>
            <a:ext cx="648023" cy="461615"/>
          </a:xfrm>
          <a:prstGeom prst="rect">
            <a:avLst/>
          </a:prstGeom>
        </p:spPr>
        <p:txBody>
          <a:bodyPr/>
          <a:lstStyle>
            <a:lvl1pPr marL="0" indent="0" algn="ctr" rtl="0" eaLnBrk="0" fontAlgn="base" hangingPunct="0">
              <a:spcBef>
                <a:spcPct val="0"/>
              </a:spcBef>
              <a:spcAft>
                <a:spcPct val="0"/>
              </a:spcAft>
              <a:buNone/>
              <a:defRPr lang="fr-FR" sz="2800" b="1"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FR"/>
              <a:t>N°</a:t>
            </a:r>
          </a:p>
        </p:txBody>
      </p:sp>
      <p:sp>
        <p:nvSpPr>
          <p:cNvPr id="10" name="Titre 1"/>
          <p:cNvSpPr>
            <a:spLocks noGrp="1"/>
          </p:cNvSpPr>
          <p:nvPr>
            <p:ph type="title" hasCustomPrompt="1"/>
          </p:nvPr>
        </p:nvSpPr>
        <p:spPr>
          <a:xfrm>
            <a:off x="640800" y="320400"/>
            <a:ext cx="7776864" cy="347846"/>
          </a:xfrm>
          <a:prstGeom prst="rect">
            <a:avLst/>
          </a:prstGeom>
          <a:noFill/>
        </p:spPr>
        <p:txBody>
          <a:bodyPr vert="horz" wrap="square" anchor="t" anchorCtr="0">
            <a:noAutofit/>
          </a:bodyPr>
          <a:lstStyle>
            <a:lvl1pPr algn="l">
              <a:defRPr sz="1600" b="1" cap="all"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Titre de la diapo</a:t>
            </a:r>
          </a:p>
        </p:txBody>
      </p:sp>
      <p:sp>
        <p:nvSpPr>
          <p:cNvPr id="12" name="Espace réservé du contenu 2"/>
          <p:cNvSpPr>
            <a:spLocks noGrp="1"/>
          </p:cNvSpPr>
          <p:nvPr>
            <p:ph idx="13" hasCustomPrompt="1"/>
          </p:nvPr>
        </p:nvSpPr>
        <p:spPr>
          <a:xfrm>
            <a:off x="683568" y="980728"/>
            <a:ext cx="3924000" cy="5075944"/>
          </a:xfrm>
          <a:prstGeom prst="rect">
            <a:avLst/>
          </a:prstGeom>
        </p:spPr>
        <p:txBody>
          <a:bodyPr vert="horz" lIns="36000" tIns="36000" rIns="36000" bIns="36000"/>
          <a:lstStyle>
            <a:lvl1pPr marL="342900" indent="-342900">
              <a:spcBef>
                <a:spcPts val="300"/>
              </a:spcBef>
              <a:spcAft>
                <a:spcPts val="300"/>
              </a:spcAft>
              <a:buClr>
                <a:srgbClr val="176B8C"/>
              </a:buClr>
              <a:buFont typeface="Open Sans" panose="020B0606030504020204" pitchFamily="34" charset="0"/>
              <a:buChar char="&gt;"/>
              <a:defRPr sz="1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28650" indent="-171450">
              <a:spcBef>
                <a:spcPts val="300"/>
              </a:spcBef>
              <a:spcAft>
                <a:spcPts val="300"/>
              </a:spcAft>
              <a:buClr>
                <a:schemeClr val="tx1"/>
              </a:buClr>
              <a:buSzPct val="120000"/>
              <a:buFont typeface="Arial" panose="020B0604020202020204" pitchFamily="34" charset="0"/>
              <a:buChar char="•"/>
              <a:defRPr sz="12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074738" indent="-160338">
              <a:spcBef>
                <a:spcPts val="300"/>
              </a:spcBef>
              <a:spcAft>
                <a:spcPts val="300"/>
              </a:spcAft>
              <a:buClr>
                <a:schemeClr val="tx1"/>
              </a:buClr>
              <a:buFont typeface="Open Sans" panose="020B0606030504020204" pitchFamily="34" charset="0"/>
              <a:buChar char="-"/>
              <a:defRPr sz="1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527175" indent="-155575">
              <a:spcBef>
                <a:spcPts val="300"/>
              </a:spcBef>
              <a:spcAft>
                <a:spcPts val="300"/>
              </a:spcAft>
              <a:buClr>
                <a:schemeClr val="tx1"/>
              </a:buClr>
              <a:buFont typeface="Wingdings" panose="05000000000000000000" pitchFamily="2" charset="2"/>
              <a:buChar char="§"/>
              <a:defRPr sz="105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00250" indent="-171450">
              <a:spcBef>
                <a:spcPts val="300"/>
              </a:spcBef>
              <a:spcAft>
                <a:spcPts val="300"/>
              </a:spcAft>
              <a:buClr>
                <a:schemeClr val="tx1"/>
              </a:buClr>
              <a:buFont typeface="Wingdings" panose="05000000000000000000" pitchFamily="2" charset="2"/>
              <a:buChar char="§"/>
              <a:defRPr sz="10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fr-FR"/>
              <a:t>Cliquer ici pour entrer votre texte</a:t>
            </a:r>
          </a:p>
          <a:p>
            <a:pPr lvl="1"/>
            <a:r>
              <a:rPr lang="fr-FR"/>
              <a:t>Deuxième niveau</a:t>
            </a:r>
          </a:p>
          <a:p>
            <a:pPr lvl="2"/>
            <a:r>
              <a:rPr lang="fr-FR"/>
              <a:t>Troisième niveau</a:t>
            </a:r>
          </a:p>
          <a:p>
            <a:pPr lvl="3"/>
            <a:r>
              <a:rPr lang="fr-FR"/>
              <a:t>Quatrième niveau</a:t>
            </a:r>
          </a:p>
          <a:p>
            <a:pPr lvl="4"/>
            <a:r>
              <a:rPr lang="fr-FR"/>
              <a:t>Cinquième niveau</a:t>
            </a:r>
          </a:p>
        </p:txBody>
      </p:sp>
      <p:sp>
        <p:nvSpPr>
          <p:cNvPr id="15" name="Espace réservé du texte 13"/>
          <p:cNvSpPr>
            <a:spLocks noGrp="1"/>
          </p:cNvSpPr>
          <p:nvPr>
            <p:ph type="body" sz="quarter" idx="14" hasCustomPrompt="1"/>
          </p:nvPr>
        </p:nvSpPr>
        <p:spPr>
          <a:xfrm>
            <a:off x="874800" y="6357600"/>
            <a:ext cx="7297600" cy="216781"/>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Tx/>
              <a:buNone/>
              <a:tabLst/>
              <a:defRPr lang="fr-FR" sz="1050" b="1" i="0" kern="1200" cap="all" baseline="0" dirty="0">
                <a:solidFill>
                  <a:schemeClr val="accent1"/>
                </a:solidFill>
                <a:latin typeface="+mj-lt"/>
                <a:ea typeface="ＭＳ Ｐゴシック" pitchFamily="34" charset="-128"/>
                <a:cs typeface="Lucida Sans" pitchFamily="34" charset="0"/>
              </a:defRPr>
            </a:lvl1pPr>
          </a:lstStyle>
          <a:p>
            <a:pPr lvl="0"/>
            <a:r>
              <a:rPr lang="fr-FR"/>
              <a:t>TITRE de la présentation ou de la PARTIE</a:t>
            </a:r>
          </a:p>
        </p:txBody>
      </p:sp>
      <p:sp>
        <p:nvSpPr>
          <p:cNvPr id="16" name="Espace réservé du contenu 2"/>
          <p:cNvSpPr>
            <a:spLocks noGrp="1"/>
          </p:cNvSpPr>
          <p:nvPr>
            <p:ph idx="18" hasCustomPrompt="1"/>
          </p:nvPr>
        </p:nvSpPr>
        <p:spPr>
          <a:xfrm>
            <a:off x="4896472" y="980728"/>
            <a:ext cx="3924000" cy="5075944"/>
          </a:xfrm>
          <a:prstGeom prst="rect">
            <a:avLst/>
          </a:prstGeom>
        </p:spPr>
        <p:txBody>
          <a:bodyPr vert="horz" lIns="36000" tIns="36000" rIns="36000" bIns="36000"/>
          <a:lstStyle>
            <a:lvl1pPr marL="342900" indent="-342900">
              <a:spcBef>
                <a:spcPts val="300"/>
              </a:spcBef>
              <a:spcAft>
                <a:spcPts val="300"/>
              </a:spcAft>
              <a:buClr>
                <a:srgbClr val="176B8C"/>
              </a:buClr>
              <a:buFont typeface="Open Sans" panose="020B0606030504020204" pitchFamily="34" charset="0"/>
              <a:buChar char="&gt;"/>
              <a:defRPr sz="1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28650" indent="-171450">
              <a:spcBef>
                <a:spcPts val="300"/>
              </a:spcBef>
              <a:spcAft>
                <a:spcPts val="300"/>
              </a:spcAft>
              <a:buClr>
                <a:schemeClr val="tx1"/>
              </a:buClr>
              <a:buSzPct val="120000"/>
              <a:buFont typeface="Arial" panose="020B0604020202020204" pitchFamily="34" charset="0"/>
              <a:buChar char="•"/>
              <a:defRPr sz="12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074738" indent="-160338">
              <a:spcBef>
                <a:spcPts val="300"/>
              </a:spcBef>
              <a:spcAft>
                <a:spcPts val="300"/>
              </a:spcAft>
              <a:buClr>
                <a:schemeClr val="tx1"/>
              </a:buClr>
              <a:buFont typeface="Open Sans" panose="020B0606030504020204" pitchFamily="34" charset="0"/>
              <a:buChar char="-"/>
              <a:defRPr sz="1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527175" indent="-155575">
              <a:spcBef>
                <a:spcPts val="300"/>
              </a:spcBef>
              <a:spcAft>
                <a:spcPts val="300"/>
              </a:spcAft>
              <a:buClr>
                <a:schemeClr val="tx1"/>
              </a:buClr>
              <a:buFont typeface="Wingdings" panose="05000000000000000000" pitchFamily="2" charset="2"/>
              <a:buChar char="§"/>
              <a:defRPr sz="105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00250" indent="-171450">
              <a:spcBef>
                <a:spcPts val="300"/>
              </a:spcBef>
              <a:spcAft>
                <a:spcPts val="300"/>
              </a:spcAft>
              <a:buClr>
                <a:schemeClr val="tx1"/>
              </a:buClr>
              <a:buFont typeface="Wingdings" panose="05000000000000000000" pitchFamily="2" charset="2"/>
              <a:buChar char="§"/>
              <a:defRPr sz="10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fr-FR"/>
              <a:t>Cliquer ici pour entrer votre texte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284529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u avec 2 colonnes - Titre en couleur">
    <p:spTree>
      <p:nvGrpSpPr>
        <p:cNvPr id="1" name=""/>
        <p:cNvGrpSpPr/>
        <p:nvPr/>
      </p:nvGrpSpPr>
      <p:grpSpPr>
        <a:xfrm>
          <a:off x="0" y="0"/>
          <a:ext cx="0" cy="0"/>
          <a:chOff x="0" y="0"/>
          <a:chExt cx="0" cy="0"/>
        </a:xfrm>
      </p:grpSpPr>
      <p:sp>
        <p:nvSpPr>
          <p:cNvPr id="10" name="Espace réservé du texte 3"/>
          <p:cNvSpPr>
            <a:spLocks noGrp="1"/>
          </p:cNvSpPr>
          <p:nvPr>
            <p:ph type="body" sz="quarter" idx="11" hasCustomPrompt="1"/>
          </p:nvPr>
        </p:nvSpPr>
        <p:spPr>
          <a:xfrm>
            <a:off x="147600" y="327600"/>
            <a:ext cx="648023" cy="461615"/>
          </a:xfrm>
          <a:prstGeom prst="rect">
            <a:avLst/>
          </a:prstGeom>
        </p:spPr>
        <p:txBody>
          <a:bodyPr/>
          <a:lstStyle>
            <a:lvl1pPr marL="0" indent="0" algn="ctr" rtl="0" eaLnBrk="0" fontAlgn="base" hangingPunct="0">
              <a:spcBef>
                <a:spcPct val="0"/>
              </a:spcBef>
              <a:spcAft>
                <a:spcPct val="0"/>
              </a:spcAft>
              <a:buNone/>
              <a:defRPr lang="fr-FR" sz="2800" b="1"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FR"/>
              <a:t>N°</a:t>
            </a:r>
          </a:p>
        </p:txBody>
      </p:sp>
      <p:sp>
        <p:nvSpPr>
          <p:cNvPr id="12" name="Titre 1"/>
          <p:cNvSpPr>
            <a:spLocks noGrp="1"/>
          </p:cNvSpPr>
          <p:nvPr>
            <p:ph type="title" hasCustomPrompt="1"/>
          </p:nvPr>
        </p:nvSpPr>
        <p:spPr>
          <a:xfrm>
            <a:off x="640800" y="320400"/>
            <a:ext cx="7776864" cy="347846"/>
          </a:xfrm>
          <a:prstGeom prst="rect">
            <a:avLst/>
          </a:prstGeom>
          <a:noFill/>
        </p:spPr>
        <p:txBody>
          <a:bodyPr vert="horz" wrap="square" anchor="t" anchorCtr="0">
            <a:noAutofit/>
          </a:bodyPr>
          <a:lstStyle>
            <a:lvl1pPr algn="l">
              <a:defRPr sz="1600" b="1" cap="all"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Titre de la diapo</a:t>
            </a:r>
          </a:p>
        </p:txBody>
      </p:sp>
      <p:sp>
        <p:nvSpPr>
          <p:cNvPr id="15" name="Espace réservé du contenu 2"/>
          <p:cNvSpPr>
            <a:spLocks noGrp="1"/>
          </p:cNvSpPr>
          <p:nvPr>
            <p:ph idx="13" hasCustomPrompt="1"/>
          </p:nvPr>
        </p:nvSpPr>
        <p:spPr>
          <a:xfrm>
            <a:off x="683568" y="980728"/>
            <a:ext cx="3924000" cy="5075944"/>
          </a:xfrm>
          <a:prstGeom prst="rect">
            <a:avLst/>
          </a:prstGeom>
        </p:spPr>
        <p:txBody>
          <a:bodyPr vert="horz" lIns="36000" tIns="36000" rIns="36000" bIns="36000"/>
          <a:lstStyle>
            <a:lvl1pPr marL="342900" indent="-342900">
              <a:spcBef>
                <a:spcPts val="300"/>
              </a:spcBef>
              <a:spcAft>
                <a:spcPts val="300"/>
              </a:spcAft>
              <a:buClr>
                <a:srgbClr val="176B8C"/>
              </a:buClr>
              <a:buFont typeface="Open Sans" panose="020B0606030504020204" pitchFamily="34" charset="0"/>
              <a:buChar char="&gt;"/>
              <a:defRPr sz="14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628650" indent="-171450">
              <a:spcBef>
                <a:spcPts val="300"/>
              </a:spcBef>
              <a:spcAft>
                <a:spcPts val="300"/>
              </a:spcAft>
              <a:buClr>
                <a:schemeClr val="tx1"/>
              </a:buClr>
              <a:buSzPct val="120000"/>
              <a:buFont typeface="Arial" panose="020B0604020202020204" pitchFamily="34" charset="0"/>
              <a:buChar char="•"/>
              <a:defRPr sz="12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074738" indent="-160338">
              <a:spcBef>
                <a:spcPts val="300"/>
              </a:spcBef>
              <a:spcAft>
                <a:spcPts val="300"/>
              </a:spcAft>
              <a:buClr>
                <a:schemeClr val="tx1"/>
              </a:buClr>
              <a:buFont typeface="Open Sans" panose="020B0606030504020204" pitchFamily="34" charset="0"/>
              <a:buChar char="-"/>
              <a:defRPr sz="1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527175" indent="-155575">
              <a:spcBef>
                <a:spcPts val="300"/>
              </a:spcBef>
              <a:spcAft>
                <a:spcPts val="300"/>
              </a:spcAft>
              <a:buClr>
                <a:schemeClr val="tx1"/>
              </a:buClr>
              <a:buFont typeface="Wingdings" panose="05000000000000000000" pitchFamily="2" charset="2"/>
              <a:buChar char="§"/>
              <a:defRPr sz="105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00250" indent="-171450">
              <a:spcBef>
                <a:spcPts val="300"/>
              </a:spcBef>
              <a:spcAft>
                <a:spcPts val="300"/>
              </a:spcAft>
              <a:buClr>
                <a:schemeClr val="tx1"/>
              </a:buClr>
              <a:buFont typeface="Wingdings" panose="05000000000000000000" pitchFamily="2" charset="2"/>
              <a:buChar char="§"/>
              <a:defRPr sz="10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fr-FR"/>
              <a:t>Cliquer ici pour entrer votre texte</a:t>
            </a:r>
          </a:p>
          <a:p>
            <a:pPr lvl="1"/>
            <a:r>
              <a:rPr lang="fr-FR"/>
              <a:t>Deuxième niveau</a:t>
            </a:r>
          </a:p>
          <a:p>
            <a:pPr lvl="2"/>
            <a:r>
              <a:rPr lang="fr-FR"/>
              <a:t>Troisième niveau</a:t>
            </a:r>
          </a:p>
          <a:p>
            <a:pPr lvl="3"/>
            <a:r>
              <a:rPr lang="fr-FR"/>
              <a:t>Quatrième niveau</a:t>
            </a:r>
          </a:p>
          <a:p>
            <a:pPr lvl="4"/>
            <a:r>
              <a:rPr lang="fr-FR"/>
              <a:t>Cinquième niveau</a:t>
            </a:r>
          </a:p>
        </p:txBody>
      </p:sp>
      <p:sp>
        <p:nvSpPr>
          <p:cNvPr id="16" name="Espace réservé du texte 13"/>
          <p:cNvSpPr>
            <a:spLocks noGrp="1"/>
          </p:cNvSpPr>
          <p:nvPr>
            <p:ph type="body" sz="quarter" idx="14" hasCustomPrompt="1"/>
          </p:nvPr>
        </p:nvSpPr>
        <p:spPr>
          <a:xfrm>
            <a:off x="874800" y="6357600"/>
            <a:ext cx="7297600" cy="216781"/>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Tx/>
              <a:buNone/>
              <a:tabLst/>
              <a:defRPr lang="fr-FR" sz="1050" b="1" i="0" kern="1200" cap="all" baseline="0" dirty="0">
                <a:solidFill>
                  <a:schemeClr val="accent1"/>
                </a:solidFill>
                <a:latin typeface="+mj-lt"/>
                <a:ea typeface="ＭＳ Ｐゴシック" pitchFamily="34" charset="-128"/>
                <a:cs typeface="Lucida Sans" pitchFamily="34" charset="0"/>
              </a:defRPr>
            </a:lvl1pPr>
          </a:lstStyle>
          <a:p>
            <a:pPr lvl="0"/>
            <a:r>
              <a:rPr lang="fr-FR"/>
              <a:t>TITRE de la présentation ou de la PARTIE</a:t>
            </a:r>
          </a:p>
        </p:txBody>
      </p:sp>
      <p:sp>
        <p:nvSpPr>
          <p:cNvPr id="17" name="Espace réservé du contenu 2"/>
          <p:cNvSpPr>
            <a:spLocks noGrp="1"/>
          </p:cNvSpPr>
          <p:nvPr>
            <p:ph idx="18" hasCustomPrompt="1"/>
          </p:nvPr>
        </p:nvSpPr>
        <p:spPr>
          <a:xfrm>
            <a:off x="4896472" y="980728"/>
            <a:ext cx="3924000" cy="5075944"/>
          </a:xfrm>
          <a:prstGeom prst="rect">
            <a:avLst/>
          </a:prstGeom>
        </p:spPr>
        <p:txBody>
          <a:bodyPr vert="horz" lIns="36000" tIns="36000" rIns="36000" bIns="36000"/>
          <a:lstStyle>
            <a:lvl1pPr marL="342900" indent="-342900">
              <a:spcBef>
                <a:spcPts val="300"/>
              </a:spcBef>
              <a:spcAft>
                <a:spcPts val="300"/>
              </a:spcAft>
              <a:buClr>
                <a:srgbClr val="176B8C"/>
              </a:buClr>
              <a:buFont typeface="Open Sans" panose="020B0606030504020204" pitchFamily="34" charset="0"/>
              <a:buChar char="&gt;"/>
              <a:defRPr sz="14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628650" indent="-171450">
              <a:spcBef>
                <a:spcPts val="300"/>
              </a:spcBef>
              <a:spcAft>
                <a:spcPts val="300"/>
              </a:spcAft>
              <a:buClr>
                <a:schemeClr val="tx1"/>
              </a:buClr>
              <a:buSzPct val="120000"/>
              <a:buFont typeface="Arial" panose="020B0604020202020204" pitchFamily="34" charset="0"/>
              <a:buChar char="•"/>
              <a:defRPr sz="12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074738" indent="-160338">
              <a:spcBef>
                <a:spcPts val="300"/>
              </a:spcBef>
              <a:spcAft>
                <a:spcPts val="300"/>
              </a:spcAft>
              <a:buClr>
                <a:schemeClr val="tx1"/>
              </a:buClr>
              <a:buFont typeface="Open Sans" panose="020B0606030504020204" pitchFamily="34" charset="0"/>
              <a:buChar char="-"/>
              <a:defRPr sz="1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527175" indent="-155575">
              <a:spcBef>
                <a:spcPts val="300"/>
              </a:spcBef>
              <a:spcAft>
                <a:spcPts val="300"/>
              </a:spcAft>
              <a:buClr>
                <a:schemeClr val="tx1"/>
              </a:buClr>
              <a:buFont typeface="Wingdings" panose="05000000000000000000" pitchFamily="2" charset="2"/>
              <a:buChar char="§"/>
              <a:defRPr sz="105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00250" indent="-171450">
              <a:spcBef>
                <a:spcPts val="300"/>
              </a:spcBef>
              <a:spcAft>
                <a:spcPts val="300"/>
              </a:spcAft>
              <a:buClr>
                <a:schemeClr val="tx1"/>
              </a:buClr>
              <a:buFont typeface="Wingdings" panose="05000000000000000000" pitchFamily="2" charset="2"/>
              <a:buChar char="§"/>
              <a:defRPr sz="10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fr-FR"/>
              <a:t>Cliquer ici pour entrer votre texte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615216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u avec carte 1">
    <p:spTree>
      <p:nvGrpSpPr>
        <p:cNvPr id="1" name=""/>
        <p:cNvGrpSpPr/>
        <p:nvPr/>
      </p:nvGrpSpPr>
      <p:grpSpPr>
        <a:xfrm>
          <a:off x="0" y="0"/>
          <a:ext cx="0" cy="0"/>
          <a:chOff x="0" y="0"/>
          <a:chExt cx="0" cy="0"/>
        </a:xfrm>
      </p:grpSpPr>
      <p:sp>
        <p:nvSpPr>
          <p:cNvPr id="4" name="Espace réservé pour une image  3"/>
          <p:cNvSpPr>
            <a:spLocks noGrp="1"/>
          </p:cNvSpPr>
          <p:nvPr>
            <p:ph type="pic" sz="quarter" idx="12" hasCustomPrompt="1"/>
          </p:nvPr>
        </p:nvSpPr>
        <p:spPr>
          <a:xfrm>
            <a:off x="4896472" y="980728"/>
            <a:ext cx="3924000" cy="4192910"/>
          </a:xfrm>
          <a:prstGeom prst="rect">
            <a:avLst/>
          </a:prstGeom>
        </p:spPr>
        <p:txBody>
          <a:bodyPr/>
          <a:lstStyle>
            <a:lvl1pPr marL="0" indent="0">
              <a:buNone/>
              <a:defRPr sz="1400">
                <a:latin typeface="Open Sans" panose="020B0606030504020204" pitchFamily="34" charset="0"/>
                <a:ea typeface="Open Sans" panose="020B0606030504020204" pitchFamily="34" charset="0"/>
                <a:cs typeface="Open Sans" panose="020B0606030504020204" pitchFamily="34" charset="0"/>
              </a:defRPr>
            </a:lvl1pPr>
          </a:lstStyle>
          <a:p>
            <a:r>
              <a:rPr lang="fr-FR"/>
              <a:t>Carte</a:t>
            </a:r>
          </a:p>
        </p:txBody>
      </p:sp>
      <p:sp>
        <p:nvSpPr>
          <p:cNvPr id="9" name="Espace réservé du texte 8"/>
          <p:cNvSpPr>
            <a:spLocks noGrp="1"/>
          </p:cNvSpPr>
          <p:nvPr>
            <p:ph type="body" sz="quarter" idx="13" hasCustomPrompt="1"/>
          </p:nvPr>
        </p:nvSpPr>
        <p:spPr>
          <a:xfrm>
            <a:off x="4896472" y="5173638"/>
            <a:ext cx="3924000" cy="883034"/>
          </a:xfrm>
          <a:prstGeom prst="rect">
            <a:avLst/>
          </a:prstGeom>
        </p:spPr>
        <p:txBody>
          <a:bodyPr/>
          <a:lstStyle>
            <a:lvl1pPr marL="0" indent="0">
              <a:buNone/>
              <a:defRPr lang="fr-FR" sz="14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FR"/>
              <a:t>Légende</a:t>
            </a:r>
          </a:p>
        </p:txBody>
      </p:sp>
      <p:sp>
        <p:nvSpPr>
          <p:cNvPr id="13" name="Espace réservé du texte 3"/>
          <p:cNvSpPr>
            <a:spLocks noGrp="1"/>
          </p:cNvSpPr>
          <p:nvPr>
            <p:ph type="body" sz="quarter" idx="11" hasCustomPrompt="1"/>
          </p:nvPr>
        </p:nvSpPr>
        <p:spPr>
          <a:xfrm>
            <a:off x="147600" y="327600"/>
            <a:ext cx="648023" cy="461615"/>
          </a:xfrm>
          <a:prstGeom prst="rect">
            <a:avLst/>
          </a:prstGeom>
        </p:spPr>
        <p:txBody>
          <a:bodyPr/>
          <a:lstStyle>
            <a:lvl1pPr marL="0" indent="0" algn="ctr" rtl="0" eaLnBrk="0" fontAlgn="base" hangingPunct="0">
              <a:spcBef>
                <a:spcPct val="0"/>
              </a:spcBef>
              <a:spcAft>
                <a:spcPct val="0"/>
              </a:spcAft>
              <a:buNone/>
              <a:defRPr lang="fr-FR" sz="2800" b="1"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FR"/>
              <a:t>N°</a:t>
            </a:r>
          </a:p>
        </p:txBody>
      </p:sp>
      <p:sp>
        <p:nvSpPr>
          <p:cNvPr id="15" name="Titre 1"/>
          <p:cNvSpPr>
            <a:spLocks noGrp="1"/>
          </p:cNvSpPr>
          <p:nvPr>
            <p:ph type="title" hasCustomPrompt="1"/>
          </p:nvPr>
        </p:nvSpPr>
        <p:spPr>
          <a:xfrm>
            <a:off x="640800" y="320400"/>
            <a:ext cx="7776864" cy="347846"/>
          </a:xfrm>
          <a:prstGeom prst="rect">
            <a:avLst/>
          </a:prstGeom>
          <a:noFill/>
        </p:spPr>
        <p:txBody>
          <a:bodyPr vert="horz" wrap="square" anchor="t" anchorCtr="0">
            <a:noAutofit/>
          </a:bodyPr>
          <a:lstStyle>
            <a:lvl1pPr algn="l">
              <a:defRPr sz="1600" b="1" cap="all"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Titre de la diapo</a:t>
            </a:r>
          </a:p>
        </p:txBody>
      </p:sp>
      <p:sp>
        <p:nvSpPr>
          <p:cNvPr id="17" name="Espace réservé du contenu 2"/>
          <p:cNvSpPr>
            <a:spLocks noGrp="1"/>
          </p:cNvSpPr>
          <p:nvPr>
            <p:ph idx="17" hasCustomPrompt="1"/>
          </p:nvPr>
        </p:nvSpPr>
        <p:spPr>
          <a:xfrm>
            <a:off x="683568" y="980728"/>
            <a:ext cx="3924000" cy="5075944"/>
          </a:xfrm>
          <a:prstGeom prst="rect">
            <a:avLst/>
          </a:prstGeom>
        </p:spPr>
        <p:txBody>
          <a:bodyPr vert="horz" lIns="36000" tIns="36000" rIns="36000" bIns="36000"/>
          <a:lstStyle>
            <a:lvl1pPr marL="342900" indent="-342900">
              <a:spcBef>
                <a:spcPts val="300"/>
              </a:spcBef>
              <a:spcAft>
                <a:spcPts val="300"/>
              </a:spcAft>
              <a:buClr>
                <a:srgbClr val="176B8C"/>
              </a:buClr>
              <a:buFont typeface="Open Sans" panose="020B0606030504020204" pitchFamily="34" charset="0"/>
              <a:buChar char="&gt;"/>
              <a:defRPr sz="14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628650" indent="-171450">
              <a:spcBef>
                <a:spcPts val="300"/>
              </a:spcBef>
              <a:spcAft>
                <a:spcPts val="300"/>
              </a:spcAft>
              <a:buClr>
                <a:schemeClr val="tx1"/>
              </a:buClr>
              <a:buSzPct val="120000"/>
              <a:buFont typeface="Arial" panose="020B0604020202020204" pitchFamily="34" charset="0"/>
              <a:buChar char="•"/>
              <a:defRPr sz="12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074738" indent="-160338">
              <a:spcBef>
                <a:spcPts val="300"/>
              </a:spcBef>
              <a:spcAft>
                <a:spcPts val="300"/>
              </a:spcAft>
              <a:buClr>
                <a:schemeClr val="tx1"/>
              </a:buClr>
              <a:buFont typeface="Open Sans" panose="020B0606030504020204" pitchFamily="34" charset="0"/>
              <a:buChar char="-"/>
              <a:defRPr sz="1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527175" indent="-155575">
              <a:spcBef>
                <a:spcPts val="300"/>
              </a:spcBef>
              <a:spcAft>
                <a:spcPts val="300"/>
              </a:spcAft>
              <a:buClr>
                <a:schemeClr val="tx1"/>
              </a:buClr>
              <a:buFont typeface="Wingdings" panose="05000000000000000000" pitchFamily="2" charset="2"/>
              <a:buChar char="§"/>
              <a:defRPr sz="105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00250" indent="-171450">
              <a:spcBef>
                <a:spcPts val="300"/>
              </a:spcBef>
              <a:spcAft>
                <a:spcPts val="300"/>
              </a:spcAft>
              <a:buClr>
                <a:schemeClr val="tx1"/>
              </a:buClr>
              <a:buFont typeface="Wingdings" panose="05000000000000000000" pitchFamily="2" charset="2"/>
              <a:buChar char="§"/>
              <a:defRPr sz="10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fr-FR"/>
              <a:t>Cliquer ici pour entrer votre texte</a:t>
            </a:r>
          </a:p>
          <a:p>
            <a:pPr lvl="1"/>
            <a:r>
              <a:rPr lang="fr-FR"/>
              <a:t>Deuxième niveau</a:t>
            </a:r>
          </a:p>
          <a:p>
            <a:pPr lvl="2"/>
            <a:r>
              <a:rPr lang="fr-FR"/>
              <a:t>Troisième niveau</a:t>
            </a:r>
          </a:p>
          <a:p>
            <a:pPr lvl="3"/>
            <a:r>
              <a:rPr lang="fr-FR"/>
              <a:t>Quatrième niveau</a:t>
            </a:r>
          </a:p>
          <a:p>
            <a:pPr lvl="4"/>
            <a:r>
              <a:rPr lang="fr-FR"/>
              <a:t>Cinquième niveau</a:t>
            </a:r>
          </a:p>
        </p:txBody>
      </p:sp>
      <p:sp>
        <p:nvSpPr>
          <p:cNvPr id="18" name="Espace réservé du texte 13"/>
          <p:cNvSpPr>
            <a:spLocks noGrp="1"/>
          </p:cNvSpPr>
          <p:nvPr>
            <p:ph type="body" sz="quarter" idx="14" hasCustomPrompt="1"/>
          </p:nvPr>
        </p:nvSpPr>
        <p:spPr>
          <a:xfrm>
            <a:off x="874800" y="6357600"/>
            <a:ext cx="7297600" cy="216781"/>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Tx/>
              <a:buNone/>
              <a:tabLst/>
              <a:defRPr lang="fr-FR" sz="1050" b="1" i="0" kern="1200" cap="all" baseline="0" dirty="0">
                <a:solidFill>
                  <a:schemeClr val="accent1"/>
                </a:solidFill>
                <a:latin typeface="+mj-lt"/>
                <a:ea typeface="ＭＳ Ｐゴシック" pitchFamily="34" charset="-128"/>
                <a:cs typeface="Lucida Sans" pitchFamily="34" charset="0"/>
              </a:defRPr>
            </a:lvl1pPr>
          </a:lstStyle>
          <a:p>
            <a:pPr lvl="0"/>
            <a:r>
              <a:rPr lang="fr-FR"/>
              <a:t>TITRE de la présentation ou de la PARTIE</a:t>
            </a:r>
          </a:p>
        </p:txBody>
      </p:sp>
    </p:spTree>
    <p:extLst>
      <p:ext uri="{BB962C8B-B14F-4D97-AF65-F5344CB8AC3E}">
        <p14:creationId xmlns:p14="http://schemas.microsoft.com/office/powerpoint/2010/main" val="4209845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E20065FA-B2D0-4623-A1A6-6172A40A4C4A}"/>
              </a:ext>
            </a:extLst>
          </p:cNvPr>
          <p:cNvSpPr>
            <a:spLocks noGrp="1"/>
          </p:cNvSpPr>
          <p:nvPr>
            <p:ph type="dt" sz="half" idx="10"/>
          </p:nvPr>
        </p:nvSpPr>
        <p:spPr/>
        <p:txBody>
          <a:bodyPr/>
          <a:lstStyle/>
          <a:p>
            <a:r>
              <a:rPr lang="fr-FR"/>
              <a:t>14/02/2024</a:t>
            </a:r>
          </a:p>
        </p:txBody>
      </p:sp>
      <p:sp>
        <p:nvSpPr>
          <p:cNvPr id="4" name="Espace réservé du pied de page 3">
            <a:extLst>
              <a:ext uri="{FF2B5EF4-FFF2-40B4-BE49-F238E27FC236}">
                <a16:creationId xmlns:a16="http://schemas.microsoft.com/office/drawing/2014/main" id="{91D675C1-EC59-4EEA-9916-DB9365E0FC45}"/>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662104EF-C5D2-4996-8E6A-FBBA667DE429}"/>
              </a:ext>
            </a:extLst>
          </p:cNvPr>
          <p:cNvSpPr>
            <a:spLocks noGrp="1"/>
          </p:cNvSpPr>
          <p:nvPr>
            <p:ph type="sldNum" sz="quarter" idx="12"/>
          </p:nvPr>
        </p:nvSpPr>
        <p:spPr/>
        <p:txBody>
          <a:bodyPr/>
          <a:lstStyle/>
          <a:p>
            <a:fld id="{4C9DF981-C277-4BD7-B90D-03A39C1D235D}" type="slidenum">
              <a:rPr lang="fr-FR" smtClean="0"/>
              <a:t>‹N°›</a:t>
            </a:fld>
            <a:endParaRPr lang="fr-FR"/>
          </a:p>
        </p:txBody>
      </p:sp>
      <p:sp>
        <p:nvSpPr>
          <p:cNvPr id="7" name="Espace réservé du numéro de diapositive 3">
            <a:extLst>
              <a:ext uri="{FF2B5EF4-FFF2-40B4-BE49-F238E27FC236}">
                <a16:creationId xmlns:a16="http://schemas.microsoft.com/office/drawing/2014/main" id="{01081D74-864D-432C-B6EF-AE3B896F02B8}"/>
              </a:ext>
            </a:extLst>
          </p:cNvPr>
          <p:cNvSpPr txBox="1">
            <a:spLocks/>
          </p:cNvSpPr>
          <p:nvPr userDrawn="1"/>
        </p:nvSpPr>
        <p:spPr>
          <a:xfrm>
            <a:off x="6457950" y="6356351"/>
            <a:ext cx="2057400"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9DF981-C277-4BD7-B90D-03A39C1D235D}" type="slidenum">
              <a:rPr lang="fr-FR" smtClean="0"/>
              <a:pPr/>
              <a:t>‹N°›</a:t>
            </a:fld>
            <a:endParaRPr lang="fr-FR"/>
          </a:p>
        </p:txBody>
      </p:sp>
      <p:sp>
        <p:nvSpPr>
          <p:cNvPr id="8" name="Google Shape;314;p40">
            <a:extLst>
              <a:ext uri="{FF2B5EF4-FFF2-40B4-BE49-F238E27FC236}">
                <a16:creationId xmlns:a16="http://schemas.microsoft.com/office/drawing/2014/main" id="{7F09A5ED-BD96-43BB-BF8B-212060DBEE1F}"/>
              </a:ext>
            </a:extLst>
          </p:cNvPr>
          <p:cNvSpPr txBox="1"/>
          <p:nvPr userDrawn="1"/>
        </p:nvSpPr>
        <p:spPr>
          <a:xfrm rot="10800000" flipH="1">
            <a:off x="1" y="6767520"/>
            <a:ext cx="9144000" cy="90487"/>
          </a:xfrm>
          <a:prstGeom prst="rect">
            <a:avLst/>
          </a:prstGeom>
          <a:solidFill>
            <a:srgbClr val="134399"/>
          </a:solidFill>
          <a:ln w="9525" cap="flat" cmpd="sng">
            <a:solidFill>
              <a:srgbClr val="4A7EBB"/>
            </a:solidFill>
            <a:prstDash val="solid"/>
            <a:miter lim="800000"/>
            <a:headEnd type="none" w="sm" len="sm"/>
            <a:tailEnd type="none" w="sm" len="sm"/>
          </a:ln>
          <a:effectLst>
            <a:outerShdw blurRad="63500" dist="23000" dir="5400000">
              <a:srgbClr val="808080">
                <a:alpha val="34901"/>
              </a:srgbClr>
            </a:outerShdw>
          </a:effectLst>
        </p:spPr>
        <p:txBody>
          <a:bodyPr spcFirstLastPara="1" wrap="square" lIns="91425" tIns="45700" rIns="91425" bIns="45700" anchor="ctr" anchorCtr="0">
            <a:noAutofit/>
          </a:bodyPr>
          <a:lstStyle/>
          <a:p>
            <a:endParaRPr sz="2400">
              <a:solidFill>
                <a:schemeClr val="dk1"/>
              </a:solidFill>
              <a:latin typeface="Calibri"/>
              <a:ea typeface="Calibri"/>
              <a:cs typeface="Calibri"/>
              <a:sym typeface="Calibri"/>
            </a:endParaRPr>
          </a:p>
        </p:txBody>
      </p:sp>
      <p:sp>
        <p:nvSpPr>
          <p:cNvPr id="9" name="Google Shape;315;p40">
            <a:extLst>
              <a:ext uri="{FF2B5EF4-FFF2-40B4-BE49-F238E27FC236}">
                <a16:creationId xmlns:a16="http://schemas.microsoft.com/office/drawing/2014/main" id="{C4E10763-1D06-43AD-98AC-B7FC665FF2C6}"/>
              </a:ext>
            </a:extLst>
          </p:cNvPr>
          <p:cNvSpPr txBox="1"/>
          <p:nvPr userDrawn="1"/>
        </p:nvSpPr>
        <p:spPr>
          <a:xfrm>
            <a:off x="2143125" y="5438783"/>
            <a:ext cx="4826000" cy="1201737"/>
          </a:xfrm>
          <a:prstGeom prst="rect">
            <a:avLst/>
          </a:prstGeom>
          <a:noFill/>
          <a:ln>
            <a:noFill/>
          </a:ln>
        </p:spPr>
        <p:txBody>
          <a:bodyPr spcFirstLastPara="1" wrap="square" lIns="91425" tIns="45700" rIns="91425" bIns="45700" anchor="t" anchorCtr="0">
            <a:noAutofit/>
          </a:bodyPr>
          <a:lstStyle/>
          <a:p>
            <a:pPr algn="ctr">
              <a:buClr>
                <a:srgbClr val="404040"/>
              </a:buClr>
              <a:buSzPts val="1400"/>
            </a:pPr>
            <a:r>
              <a:rPr lang="en-US" sz="1400">
                <a:solidFill>
                  <a:srgbClr val="404040"/>
                </a:solidFill>
                <a:latin typeface="Helvetica Neue"/>
                <a:ea typeface="Helvetica Neue"/>
                <a:cs typeface="Helvetica Neue"/>
                <a:sym typeface="Helvetica Neue"/>
              </a:rPr>
              <a:t>44 avenue Marcelin Berthelot - 38100 Grenoble</a:t>
            </a:r>
            <a:endParaRPr/>
          </a:p>
          <a:p>
            <a:pPr algn="ctr">
              <a:buClr>
                <a:srgbClr val="404040"/>
              </a:buClr>
              <a:buSzPts val="1400"/>
            </a:pPr>
            <a:r>
              <a:rPr lang="en-US" sz="1400" err="1">
                <a:solidFill>
                  <a:srgbClr val="404040"/>
                </a:solidFill>
                <a:latin typeface="Helvetica Neue"/>
                <a:ea typeface="Helvetica Neue"/>
                <a:cs typeface="Helvetica Neue"/>
                <a:sym typeface="Helvetica Neue"/>
              </a:rPr>
              <a:t>Tél</a:t>
            </a:r>
            <a:r>
              <a:rPr lang="en-US" sz="1400">
                <a:solidFill>
                  <a:srgbClr val="404040"/>
                </a:solidFill>
                <a:latin typeface="Helvetica Neue"/>
                <a:ea typeface="Helvetica Neue"/>
                <a:cs typeface="Helvetica Neue"/>
                <a:sym typeface="Helvetica Neue"/>
              </a:rPr>
              <a:t>. 04 76 28 86 39 - </a:t>
            </a:r>
            <a:r>
              <a:rPr lang="en-US" sz="1400" i="1">
                <a:solidFill>
                  <a:srgbClr val="404040"/>
                </a:solidFill>
                <a:latin typeface="Helvetica Neue"/>
                <a:ea typeface="Helvetica Neue"/>
                <a:cs typeface="Helvetica Neue"/>
                <a:sym typeface="Helvetica Neue"/>
              </a:rPr>
              <a:t>epscot@scot-region-grenoble.org</a:t>
            </a:r>
            <a:endParaRPr/>
          </a:p>
          <a:p>
            <a:pPr algn="ctr">
              <a:buClr>
                <a:srgbClr val="961B2E"/>
              </a:buClr>
              <a:buSzPts val="1600"/>
            </a:pPr>
            <a:r>
              <a:rPr lang="en-US" sz="1600" b="1">
                <a:solidFill>
                  <a:srgbClr val="961B2E"/>
                </a:solidFill>
                <a:latin typeface="Helvetica Neue"/>
                <a:ea typeface="Helvetica Neue"/>
                <a:cs typeface="Helvetica Neue"/>
                <a:sym typeface="Helvetica Neue"/>
              </a:rPr>
              <a:t>www.scot-region-grenoble.org</a:t>
            </a:r>
            <a:endParaRPr/>
          </a:p>
          <a:p>
            <a:endParaRPr sz="1600" b="1">
              <a:solidFill>
                <a:srgbClr val="961B2E"/>
              </a:solidFill>
              <a:latin typeface="Helvetica Neue"/>
              <a:ea typeface="Helvetica Neue"/>
              <a:cs typeface="Helvetica Neue"/>
              <a:sym typeface="Helvetica Neue"/>
            </a:endParaRPr>
          </a:p>
        </p:txBody>
      </p:sp>
      <p:pic>
        <p:nvPicPr>
          <p:cNvPr id="10" name="Image 9">
            <a:extLst>
              <a:ext uri="{FF2B5EF4-FFF2-40B4-BE49-F238E27FC236}">
                <a16:creationId xmlns:a16="http://schemas.microsoft.com/office/drawing/2014/main" id="{E06FA910-FF51-4600-8347-4B76BA80C1D1}"/>
              </a:ext>
            </a:extLst>
          </p:cNvPr>
          <p:cNvPicPr>
            <a:picLocks noChangeAspect="1"/>
          </p:cNvPicPr>
          <p:nvPr userDrawn="1"/>
        </p:nvPicPr>
        <p:blipFill>
          <a:blip r:embed="rId2"/>
          <a:stretch>
            <a:fillRect/>
          </a:stretch>
        </p:blipFill>
        <p:spPr>
          <a:xfrm>
            <a:off x="1688838" y="2060799"/>
            <a:ext cx="5766339" cy="1578733"/>
          </a:xfrm>
          <a:prstGeom prst="rect">
            <a:avLst/>
          </a:prstGeom>
        </p:spPr>
      </p:pic>
      <p:sp>
        <p:nvSpPr>
          <p:cNvPr id="11" name="Google Shape;10;p1">
            <a:extLst>
              <a:ext uri="{FF2B5EF4-FFF2-40B4-BE49-F238E27FC236}">
                <a16:creationId xmlns:a16="http://schemas.microsoft.com/office/drawing/2014/main" id="{1E23AD80-8F37-4025-AA4A-CC06998C43F2}"/>
              </a:ext>
            </a:extLst>
          </p:cNvPr>
          <p:cNvSpPr txBox="1"/>
          <p:nvPr userDrawn="1"/>
        </p:nvSpPr>
        <p:spPr>
          <a:xfrm>
            <a:off x="8113712" y="63504"/>
            <a:ext cx="1003300" cy="157163"/>
          </a:xfrm>
          <a:prstGeom prst="rect">
            <a:avLst/>
          </a:prstGeom>
          <a:solidFill>
            <a:srgbClr val="961B2E"/>
          </a:solidFill>
          <a:ln>
            <a:noFill/>
          </a:ln>
          <a:effectLst>
            <a:outerShdw blurRad="63500" dist="23000" dir="5400000">
              <a:srgbClr val="808080">
                <a:alpha val="34901"/>
              </a:srgbClr>
            </a:outerShdw>
          </a:effectLst>
        </p:spPr>
        <p:txBody>
          <a:bodyPr spcFirstLastPara="1" wrap="square" lIns="91425" tIns="45700" rIns="91425" bIns="45700" anchor="ctr" anchorCtr="0">
            <a:noAutofit/>
          </a:bodyPr>
          <a:lstStyle/>
          <a:p>
            <a:endParaRPr sz="2400">
              <a:solidFill>
                <a:schemeClr val="dk1"/>
              </a:solidFill>
              <a:latin typeface="Calibri"/>
              <a:ea typeface="Calibri"/>
              <a:cs typeface="Calibri"/>
              <a:sym typeface="Calibri"/>
            </a:endParaRPr>
          </a:p>
        </p:txBody>
      </p:sp>
      <p:pic>
        <p:nvPicPr>
          <p:cNvPr id="12" name="Google Shape;11;p1" descr="Logo">
            <a:extLst>
              <a:ext uri="{FF2B5EF4-FFF2-40B4-BE49-F238E27FC236}">
                <a16:creationId xmlns:a16="http://schemas.microsoft.com/office/drawing/2014/main" id="{3912A06C-EB13-40C0-8438-DE75990E6E1D}"/>
              </a:ext>
            </a:extLst>
          </p:cNvPr>
          <p:cNvPicPr preferRelativeResize="0"/>
          <p:nvPr userDrawn="1"/>
        </p:nvPicPr>
        <p:blipFill rotWithShape="1">
          <a:blip r:embed="rId3" cstate="screen">
            <a:alphaModFix/>
            <a:extLst>
              <a:ext uri="{28A0092B-C50C-407E-A947-70E740481C1C}">
                <a14:useLocalDpi xmlns:a14="http://schemas.microsoft.com/office/drawing/2010/main"/>
              </a:ext>
            </a:extLst>
          </a:blip>
          <a:srcRect/>
          <a:stretch/>
        </p:blipFill>
        <p:spPr>
          <a:xfrm>
            <a:off x="26988" y="25638"/>
            <a:ext cx="884237" cy="290512"/>
          </a:xfrm>
          <a:prstGeom prst="rect">
            <a:avLst/>
          </a:prstGeom>
          <a:noFill/>
          <a:ln>
            <a:noFill/>
          </a:ln>
        </p:spPr>
      </p:pic>
      <p:sp>
        <p:nvSpPr>
          <p:cNvPr id="13" name="Google Shape;12;p1">
            <a:extLst>
              <a:ext uri="{FF2B5EF4-FFF2-40B4-BE49-F238E27FC236}">
                <a16:creationId xmlns:a16="http://schemas.microsoft.com/office/drawing/2014/main" id="{B63B379C-948E-4D8B-9AEC-D871BD8ACAC3}"/>
              </a:ext>
            </a:extLst>
          </p:cNvPr>
          <p:cNvSpPr txBox="1"/>
          <p:nvPr userDrawn="1"/>
        </p:nvSpPr>
        <p:spPr>
          <a:xfrm>
            <a:off x="952500" y="89137"/>
            <a:ext cx="5505450" cy="157163"/>
          </a:xfrm>
          <a:prstGeom prst="rect">
            <a:avLst/>
          </a:prstGeom>
          <a:solidFill>
            <a:srgbClr val="961B2E"/>
          </a:solidFill>
          <a:ln>
            <a:noFill/>
          </a:ln>
          <a:effectLst>
            <a:outerShdw blurRad="63500" dist="23000" dir="5400000">
              <a:srgbClr val="808080">
                <a:alpha val="34901"/>
              </a:srgbClr>
            </a:outerShdw>
          </a:effectLst>
        </p:spPr>
        <p:txBody>
          <a:bodyPr spcFirstLastPara="1" wrap="square" lIns="91425" tIns="45700" rIns="91425" bIns="45700" anchor="ctr" anchorCtr="0">
            <a:noAutofit/>
          </a:bodyPr>
          <a:lstStyle/>
          <a:p>
            <a:endParaRPr sz="2400">
              <a:solidFill>
                <a:schemeClr val="dk1"/>
              </a:solidFill>
              <a:latin typeface="Calibri"/>
              <a:ea typeface="Calibri"/>
              <a:cs typeface="Calibri"/>
              <a:sym typeface="Calibri"/>
            </a:endParaRPr>
          </a:p>
        </p:txBody>
      </p:sp>
      <p:sp>
        <p:nvSpPr>
          <p:cNvPr id="14" name="Google Shape;13;p1">
            <a:extLst>
              <a:ext uri="{FF2B5EF4-FFF2-40B4-BE49-F238E27FC236}">
                <a16:creationId xmlns:a16="http://schemas.microsoft.com/office/drawing/2014/main" id="{CCA17592-F014-41A1-ACC0-3FCDD4F65012}"/>
              </a:ext>
            </a:extLst>
          </p:cNvPr>
          <p:cNvSpPr txBox="1"/>
          <p:nvPr userDrawn="1"/>
        </p:nvSpPr>
        <p:spPr>
          <a:xfrm>
            <a:off x="6457950" y="63504"/>
            <a:ext cx="1941467" cy="198044"/>
          </a:xfrm>
          <a:prstGeom prst="rect">
            <a:avLst/>
          </a:prstGeom>
          <a:solidFill>
            <a:schemeClr val="bg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r>
              <a:rPr kumimoji="0" lang="en-US" sz="1000" b="0" i="0" u="none" strike="noStrike" kern="1200" cap="none" spc="0" normalizeH="0" baseline="0" noProof="0">
                <a:ln>
                  <a:noFill/>
                </a:ln>
                <a:solidFill>
                  <a:prstClr val="black"/>
                </a:solidFill>
                <a:effectLst/>
                <a:uLnTx/>
                <a:uFillTx/>
                <a:latin typeface="Monda"/>
                <a:ea typeface="Monda"/>
                <a:cs typeface="Monda"/>
                <a:sym typeface="Monda"/>
              </a:rPr>
              <a:t>Bureau syndical du 13 mars 2024</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3069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u avec carte 2">
    <p:spTree>
      <p:nvGrpSpPr>
        <p:cNvPr id="1" name=""/>
        <p:cNvGrpSpPr/>
        <p:nvPr/>
      </p:nvGrpSpPr>
      <p:grpSpPr>
        <a:xfrm>
          <a:off x="0" y="0"/>
          <a:ext cx="0" cy="0"/>
          <a:chOff x="0" y="0"/>
          <a:chExt cx="0" cy="0"/>
        </a:xfrm>
      </p:grpSpPr>
      <p:sp>
        <p:nvSpPr>
          <p:cNvPr id="2" name="ZoneTexte 1"/>
          <p:cNvSpPr txBox="1"/>
          <p:nvPr userDrawn="1"/>
        </p:nvSpPr>
        <p:spPr>
          <a:xfrm>
            <a:off x="3429000" y="5029200"/>
            <a:ext cx="184150" cy="461963"/>
          </a:xfrm>
          <a:prstGeom prst="rect">
            <a:avLst/>
          </a:prstGeom>
          <a:noFill/>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cs typeface="ＭＳ Ｐゴシック" charset="0"/>
              </a:defRPr>
            </a:lvl2pPr>
            <a:lvl3pPr>
              <a:defRPr sz="2400">
                <a:solidFill>
                  <a:schemeClr val="tx1"/>
                </a:solidFill>
                <a:latin typeface="Arial" charset="0"/>
                <a:ea typeface="ＭＳ Ｐゴシック" charset="0"/>
                <a:cs typeface="ＭＳ Ｐゴシック" charset="0"/>
              </a:defRPr>
            </a:lvl3pPr>
            <a:lvl4pPr>
              <a:defRPr sz="2400">
                <a:solidFill>
                  <a:schemeClr val="tx1"/>
                </a:solidFill>
                <a:latin typeface="Arial" charset="0"/>
                <a:ea typeface="ＭＳ Ｐゴシック" charset="0"/>
                <a:cs typeface="ＭＳ Ｐゴシック" charset="0"/>
              </a:defRPr>
            </a:lvl4pPr>
            <a:lvl5pPr>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defRPr/>
            </a:pPr>
            <a:endParaRPr lang="fr-FR"/>
          </a:p>
        </p:txBody>
      </p:sp>
      <p:sp>
        <p:nvSpPr>
          <p:cNvPr id="4" name="Espace réservé pour une image  3"/>
          <p:cNvSpPr>
            <a:spLocks noGrp="1"/>
          </p:cNvSpPr>
          <p:nvPr>
            <p:ph type="pic" sz="quarter" idx="12" hasCustomPrompt="1"/>
          </p:nvPr>
        </p:nvSpPr>
        <p:spPr>
          <a:xfrm>
            <a:off x="683568" y="2996952"/>
            <a:ext cx="8136905" cy="3059720"/>
          </a:xfrm>
          <a:prstGeom prst="rect">
            <a:avLst/>
          </a:prstGeom>
        </p:spPr>
        <p:txBody>
          <a:bodyPr/>
          <a:lstStyle>
            <a:lvl1pPr marL="0" indent="0">
              <a:buNone/>
              <a:defRPr sz="1400">
                <a:latin typeface="Open Sans" panose="020B0606030504020204" pitchFamily="34" charset="0"/>
                <a:ea typeface="Open Sans" panose="020B0606030504020204" pitchFamily="34" charset="0"/>
                <a:cs typeface="Open Sans" panose="020B0606030504020204" pitchFamily="34" charset="0"/>
              </a:defRPr>
            </a:lvl1pPr>
          </a:lstStyle>
          <a:p>
            <a:r>
              <a:rPr lang="fr-FR"/>
              <a:t>Carte</a:t>
            </a:r>
          </a:p>
        </p:txBody>
      </p:sp>
      <p:sp>
        <p:nvSpPr>
          <p:cNvPr id="8" name="Espace réservé du texte 3"/>
          <p:cNvSpPr>
            <a:spLocks noGrp="1"/>
          </p:cNvSpPr>
          <p:nvPr>
            <p:ph type="body" sz="quarter" idx="11" hasCustomPrompt="1"/>
          </p:nvPr>
        </p:nvSpPr>
        <p:spPr>
          <a:xfrm>
            <a:off x="147600" y="327600"/>
            <a:ext cx="648023" cy="461615"/>
          </a:xfrm>
          <a:prstGeom prst="rect">
            <a:avLst/>
          </a:prstGeom>
        </p:spPr>
        <p:txBody>
          <a:bodyPr/>
          <a:lstStyle>
            <a:lvl1pPr marL="0" indent="0" algn="ctr" rtl="0" eaLnBrk="0" fontAlgn="base" hangingPunct="0">
              <a:spcBef>
                <a:spcPct val="0"/>
              </a:spcBef>
              <a:spcAft>
                <a:spcPct val="0"/>
              </a:spcAft>
              <a:buNone/>
              <a:defRPr lang="fr-FR" sz="2800" b="1"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FR"/>
              <a:t>N°</a:t>
            </a:r>
          </a:p>
        </p:txBody>
      </p:sp>
      <p:sp>
        <p:nvSpPr>
          <p:cNvPr id="9" name="Titre 1"/>
          <p:cNvSpPr>
            <a:spLocks noGrp="1"/>
          </p:cNvSpPr>
          <p:nvPr>
            <p:ph type="title" hasCustomPrompt="1"/>
          </p:nvPr>
        </p:nvSpPr>
        <p:spPr>
          <a:xfrm>
            <a:off x="640800" y="320400"/>
            <a:ext cx="7776864" cy="347846"/>
          </a:xfrm>
          <a:prstGeom prst="rect">
            <a:avLst/>
          </a:prstGeom>
          <a:noFill/>
        </p:spPr>
        <p:txBody>
          <a:bodyPr vert="horz" wrap="square" anchor="t" anchorCtr="0">
            <a:noAutofit/>
          </a:bodyPr>
          <a:lstStyle>
            <a:lvl1pPr algn="l">
              <a:defRPr sz="1600" b="1" cap="all"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Titre de la diapo</a:t>
            </a:r>
          </a:p>
        </p:txBody>
      </p:sp>
      <p:sp>
        <p:nvSpPr>
          <p:cNvPr id="10" name="Espace réservé du contenu 2"/>
          <p:cNvSpPr>
            <a:spLocks noGrp="1" noChangeAspect="1"/>
          </p:cNvSpPr>
          <p:nvPr>
            <p:ph idx="13" hasCustomPrompt="1"/>
          </p:nvPr>
        </p:nvSpPr>
        <p:spPr>
          <a:xfrm>
            <a:off x="683568" y="980728"/>
            <a:ext cx="8136903" cy="1895255"/>
          </a:xfrm>
          <a:prstGeom prst="rect">
            <a:avLst/>
          </a:prstGeom>
        </p:spPr>
        <p:txBody>
          <a:bodyPr vert="horz" lIns="36000" tIns="36000" rIns="36000" bIns="36000"/>
          <a:lstStyle>
            <a:lvl1pPr marL="342900" indent="-342900">
              <a:spcBef>
                <a:spcPts val="300"/>
              </a:spcBef>
              <a:spcAft>
                <a:spcPts val="300"/>
              </a:spcAft>
              <a:buClr>
                <a:srgbClr val="176B8C"/>
              </a:buClr>
              <a:buFont typeface="Open Sans" panose="020B0606030504020204" pitchFamily="34" charset="0"/>
              <a:buChar char="&gt;"/>
              <a:defRPr sz="1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28650" indent="-171450">
              <a:spcBef>
                <a:spcPts val="300"/>
              </a:spcBef>
              <a:spcAft>
                <a:spcPts val="300"/>
              </a:spcAft>
              <a:buClr>
                <a:schemeClr val="tx1"/>
              </a:buClr>
              <a:buSzPct val="120000"/>
              <a:buFont typeface="Arial" panose="020B0604020202020204" pitchFamily="34" charset="0"/>
              <a:buChar char="•"/>
              <a:defRPr sz="12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074738" indent="-160338">
              <a:spcBef>
                <a:spcPts val="300"/>
              </a:spcBef>
              <a:spcAft>
                <a:spcPts val="300"/>
              </a:spcAft>
              <a:buClr>
                <a:schemeClr val="tx1"/>
              </a:buClr>
              <a:buFont typeface="Open Sans" panose="020B0606030504020204" pitchFamily="34" charset="0"/>
              <a:buChar char="-"/>
              <a:defRPr sz="1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527175" indent="-155575">
              <a:spcBef>
                <a:spcPts val="300"/>
              </a:spcBef>
              <a:spcAft>
                <a:spcPts val="300"/>
              </a:spcAft>
              <a:buClr>
                <a:schemeClr val="tx1"/>
              </a:buClr>
              <a:buFont typeface="Wingdings" panose="05000000000000000000" pitchFamily="2" charset="2"/>
              <a:buChar char="§"/>
              <a:defRPr sz="105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00250" indent="-171450">
              <a:spcBef>
                <a:spcPts val="300"/>
              </a:spcBef>
              <a:spcAft>
                <a:spcPts val="300"/>
              </a:spcAft>
              <a:buClr>
                <a:schemeClr val="tx1"/>
              </a:buClr>
              <a:buFont typeface="Wingdings" panose="05000000000000000000" pitchFamily="2" charset="2"/>
              <a:buChar char="§"/>
              <a:defRPr sz="10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fr-FR"/>
              <a:t>Cliquer ici pour entrer votre texte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Espace réservé du texte 13"/>
          <p:cNvSpPr>
            <a:spLocks noGrp="1"/>
          </p:cNvSpPr>
          <p:nvPr>
            <p:ph type="body" sz="quarter" idx="14" hasCustomPrompt="1"/>
          </p:nvPr>
        </p:nvSpPr>
        <p:spPr>
          <a:xfrm>
            <a:off x="874800" y="6357600"/>
            <a:ext cx="7297600" cy="216781"/>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Tx/>
              <a:buNone/>
              <a:tabLst/>
              <a:defRPr lang="fr-FR" sz="1050" b="1" i="0" kern="1200" cap="all" normalizeH="0" baseline="0" dirty="0">
                <a:solidFill>
                  <a:schemeClr val="accent1"/>
                </a:solidFill>
                <a:latin typeface="+mj-lt"/>
                <a:ea typeface="ＭＳ Ｐゴシック" pitchFamily="34" charset="-128"/>
                <a:cs typeface="Lucida Sans" pitchFamily="34" charset="0"/>
              </a:defRPr>
            </a:lvl1pPr>
          </a:lstStyle>
          <a:p>
            <a:pPr lvl="0"/>
            <a:r>
              <a:rPr lang="fr-FR"/>
              <a:t>TITRE de la présentation ou de la PARTIE</a:t>
            </a:r>
          </a:p>
        </p:txBody>
      </p:sp>
    </p:spTree>
    <p:extLst>
      <p:ext uri="{BB962C8B-B14F-4D97-AF65-F5344CB8AC3E}">
        <p14:creationId xmlns:p14="http://schemas.microsoft.com/office/powerpoint/2010/main" val="37569191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iapo vide">
    <p:spTree>
      <p:nvGrpSpPr>
        <p:cNvPr id="1" name=""/>
        <p:cNvGrpSpPr/>
        <p:nvPr/>
      </p:nvGrpSpPr>
      <p:grpSpPr>
        <a:xfrm>
          <a:off x="0" y="0"/>
          <a:ext cx="0" cy="0"/>
          <a:chOff x="0" y="0"/>
          <a:chExt cx="0" cy="0"/>
        </a:xfrm>
      </p:grpSpPr>
      <p:sp>
        <p:nvSpPr>
          <p:cNvPr id="7" name="Espace réservé du texte 3"/>
          <p:cNvSpPr>
            <a:spLocks noGrp="1"/>
          </p:cNvSpPr>
          <p:nvPr>
            <p:ph type="body" sz="quarter" idx="11" hasCustomPrompt="1"/>
          </p:nvPr>
        </p:nvSpPr>
        <p:spPr>
          <a:xfrm>
            <a:off x="147600" y="327600"/>
            <a:ext cx="648023" cy="461615"/>
          </a:xfrm>
          <a:prstGeom prst="rect">
            <a:avLst/>
          </a:prstGeom>
        </p:spPr>
        <p:txBody>
          <a:bodyPr/>
          <a:lstStyle>
            <a:lvl1pPr marL="0" indent="0" algn="ctr" rtl="0" eaLnBrk="0" fontAlgn="base" hangingPunct="0">
              <a:spcBef>
                <a:spcPct val="0"/>
              </a:spcBef>
              <a:spcAft>
                <a:spcPct val="0"/>
              </a:spcAft>
              <a:buNone/>
              <a:defRPr lang="fr-FR" sz="2800" b="1"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FR"/>
              <a:t>N°</a:t>
            </a:r>
          </a:p>
        </p:txBody>
      </p:sp>
      <p:sp>
        <p:nvSpPr>
          <p:cNvPr id="9" name="Titre 1"/>
          <p:cNvSpPr>
            <a:spLocks noGrp="1"/>
          </p:cNvSpPr>
          <p:nvPr>
            <p:ph type="title" hasCustomPrompt="1"/>
          </p:nvPr>
        </p:nvSpPr>
        <p:spPr>
          <a:xfrm>
            <a:off x="640800" y="320400"/>
            <a:ext cx="7776864" cy="347846"/>
          </a:xfrm>
          <a:prstGeom prst="rect">
            <a:avLst/>
          </a:prstGeom>
          <a:noFill/>
        </p:spPr>
        <p:txBody>
          <a:bodyPr vert="horz" wrap="square" anchor="t" anchorCtr="0">
            <a:noAutofit/>
          </a:bodyPr>
          <a:lstStyle>
            <a:lvl1pPr algn="l">
              <a:defRPr sz="1600" b="1" cap="all"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Titre de la diapo</a:t>
            </a:r>
          </a:p>
        </p:txBody>
      </p:sp>
      <p:sp>
        <p:nvSpPr>
          <p:cNvPr id="12" name="Espace réservé du texte 13"/>
          <p:cNvSpPr>
            <a:spLocks noGrp="1"/>
          </p:cNvSpPr>
          <p:nvPr>
            <p:ph type="body" sz="quarter" idx="14" hasCustomPrompt="1"/>
          </p:nvPr>
        </p:nvSpPr>
        <p:spPr>
          <a:xfrm>
            <a:off x="874800" y="6357600"/>
            <a:ext cx="7297600" cy="216781"/>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Tx/>
              <a:buNone/>
              <a:tabLst/>
              <a:defRPr lang="fr-FR" sz="1050" b="1" i="0" kern="1200" cap="all" baseline="0" dirty="0">
                <a:solidFill>
                  <a:schemeClr val="accent1"/>
                </a:solidFill>
                <a:latin typeface="+mj-lt"/>
                <a:ea typeface="ＭＳ Ｐゴシック" pitchFamily="34" charset="-128"/>
                <a:cs typeface="Lucida Sans" pitchFamily="34" charset="0"/>
              </a:defRPr>
            </a:lvl1pPr>
          </a:lstStyle>
          <a:p>
            <a:pPr lvl="0"/>
            <a:r>
              <a:rPr lang="fr-FR"/>
              <a:t>TITRE de la présentation ou de la PARTIE</a:t>
            </a:r>
          </a:p>
        </p:txBody>
      </p:sp>
    </p:spTree>
    <p:extLst>
      <p:ext uri="{BB962C8B-B14F-4D97-AF65-F5344CB8AC3E}">
        <p14:creationId xmlns:p14="http://schemas.microsoft.com/office/powerpoint/2010/main" val="6362028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u avec puce - Titre en couleur">
    <p:spTree>
      <p:nvGrpSpPr>
        <p:cNvPr id="1" name=""/>
        <p:cNvGrpSpPr/>
        <p:nvPr/>
      </p:nvGrpSpPr>
      <p:grpSpPr>
        <a:xfrm>
          <a:off x="0" y="0"/>
          <a:ext cx="0" cy="0"/>
          <a:chOff x="0" y="0"/>
          <a:chExt cx="0" cy="0"/>
        </a:xfrm>
      </p:grpSpPr>
      <p:sp>
        <p:nvSpPr>
          <p:cNvPr id="4" name="Espace réservé du texte 3"/>
          <p:cNvSpPr>
            <a:spLocks noGrp="1"/>
          </p:cNvSpPr>
          <p:nvPr>
            <p:ph type="body" sz="quarter" idx="11" hasCustomPrompt="1"/>
          </p:nvPr>
        </p:nvSpPr>
        <p:spPr>
          <a:xfrm>
            <a:off x="147600" y="327600"/>
            <a:ext cx="648023" cy="461615"/>
          </a:xfrm>
          <a:prstGeom prst="rect">
            <a:avLst/>
          </a:prstGeom>
        </p:spPr>
        <p:txBody>
          <a:bodyPr/>
          <a:lstStyle>
            <a:lvl1pPr marL="0" indent="0" algn="ctr" rtl="0" eaLnBrk="0" fontAlgn="base" hangingPunct="0">
              <a:spcBef>
                <a:spcPct val="0"/>
              </a:spcBef>
              <a:spcAft>
                <a:spcPct val="0"/>
              </a:spcAft>
              <a:buNone/>
              <a:defRPr lang="fr-FR" sz="2800" b="1"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FR"/>
              <a:t>N°</a:t>
            </a:r>
          </a:p>
        </p:txBody>
      </p:sp>
      <p:sp>
        <p:nvSpPr>
          <p:cNvPr id="10" name="Titre 1"/>
          <p:cNvSpPr>
            <a:spLocks noGrp="1"/>
          </p:cNvSpPr>
          <p:nvPr>
            <p:ph type="title" hasCustomPrompt="1"/>
          </p:nvPr>
        </p:nvSpPr>
        <p:spPr>
          <a:xfrm>
            <a:off x="640800" y="320400"/>
            <a:ext cx="7776864" cy="347846"/>
          </a:xfrm>
          <a:prstGeom prst="rect">
            <a:avLst/>
          </a:prstGeom>
          <a:noFill/>
        </p:spPr>
        <p:txBody>
          <a:bodyPr vert="horz" wrap="square" anchor="t" anchorCtr="0">
            <a:noAutofit/>
          </a:bodyPr>
          <a:lstStyle>
            <a:lvl1pPr algn="l">
              <a:defRPr sz="1600" b="1" cap="all"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Titre de la diapo</a:t>
            </a:r>
          </a:p>
        </p:txBody>
      </p:sp>
      <p:sp>
        <p:nvSpPr>
          <p:cNvPr id="7" name="Espace réservé du contenu 2"/>
          <p:cNvSpPr>
            <a:spLocks noGrp="1" noChangeAspect="1"/>
          </p:cNvSpPr>
          <p:nvPr>
            <p:ph idx="13" hasCustomPrompt="1"/>
          </p:nvPr>
        </p:nvSpPr>
        <p:spPr>
          <a:xfrm>
            <a:off x="683568" y="980728"/>
            <a:ext cx="8136903" cy="5075944"/>
          </a:xfrm>
          <a:prstGeom prst="rect">
            <a:avLst/>
          </a:prstGeom>
        </p:spPr>
        <p:txBody>
          <a:bodyPr vert="horz" lIns="36000" tIns="36000" rIns="36000" bIns="36000"/>
          <a:lstStyle>
            <a:lvl1pPr marL="342900" indent="-342900">
              <a:spcBef>
                <a:spcPts val="300"/>
              </a:spcBef>
              <a:spcAft>
                <a:spcPts val="300"/>
              </a:spcAft>
              <a:buClr>
                <a:srgbClr val="176B8C"/>
              </a:buClr>
              <a:buFont typeface="Open Sans" panose="020B0606030504020204" pitchFamily="34" charset="0"/>
              <a:buChar char="&gt;"/>
              <a:defRPr sz="14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628650" indent="-171450">
              <a:spcBef>
                <a:spcPts val="300"/>
              </a:spcBef>
              <a:spcAft>
                <a:spcPts val="300"/>
              </a:spcAft>
              <a:buClr>
                <a:schemeClr val="tx1"/>
              </a:buClr>
              <a:buSzPct val="120000"/>
              <a:buFont typeface="Arial" panose="020B0604020202020204" pitchFamily="34" charset="0"/>
              <a:buChar char="•"/>
              <a:defRPr sz="12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074738" indent="-160338">
              <a:spcBef>
                <a:spcPts val="300"/>
              </a:spcBef>
              <a:spcAft>
                <a:spcPts val="300"/>
              </a:spcAft>
              <a:buClr>
                <a:schemeClr val="tx1"/>
              </a:buClr>
              <a:buFont typeface="Open Sans" panose="020B0606030504020204" pitchFamily="34" charset="0"/>
              <a:buChar char="-"/>
              <a:defRPr sz="1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527175" indent="-155575">
              <a:spcBef>
                <a:spcPts val="300"/>
              </a:spcBef>
              <a:spcAft>
                <a:spcPts val="300"/>
              </a:spcAft>
              <a:buClr>
                <a:schemeClr val="tx1"/>
              </a:buClr>
              <a:buFont typeface="Wingdings" panose="05000000000000000000" pitchFamily="2" charset="2"/>
              <a:buChar char="§"/>
              <a:defRPr sz="105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00250" indent="-171450">
              <a:spcBef>
                <a:spcPts val="300"/>
              </a:spcBef>
              <a:spcAft>
                <a:spcPts val="300"/>
              </a:spcAft>
              <a:buClr>
                <a:schemeClr val="tx1"/>
              </a:buClr>
              <a:buFont typeface="Wingdings" panose="05000000000000000000" pitchFamily="2" charset="2"/>
              <a:buChar char="§"/>
              <a:defRPr sz="10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fr-FR"/>
              <a:t>Cliquer ici pour entrer votre texte</a:t>
            </a:r>
          </a:p>
          <a:p>
            <a:pPr lvl="1"/>
            <a:r>
              <a:rPr lang="fr-FR"/>
              <a:t>Deuxième niveau</a:t>
            </a:r>
          </a:p>
          <a:p>
            <a:pPr lvl="2"/>
            <a:r>
              <a:rPr lang="fr-FR"/>
              <a:t>Troisième niveau</a:t>
            </a:r>
          </a:p>
          <a:p>
            <a:pPr lvl="3"/>
            <a:r>
              <a:rPr lang="fr-FR"/>
              <a:t>Quatrième niveau</a:t>
            </a:r>
          </a:p>
          <a:p>
            <a:pPr lvl="4"/>
            <a:r>
              <a:rPr lang="fr-FR"/>
              <a:t>Cinquième niveau</a:t>
            </a:r>
          </a:p>
        </p:txBody>
      </p:sp>
      <p:sp>
        <p:nvSpPr>
          <p:cNvPr id="16" name="Espace réservé du texte 13"/>
          <p:cNvSpPr>
            <a:spLocks noGrp="1"/>
          </p:cNvSpPr>
          <p:nvPr>
            <p:ph type="body" sz="quarter" idx="14" hasCustomPrompt="1"/>
          </p:nvPr>
        </p:nvSpPr>
        <p:spPr>
          <a:xfrm>
            <a:off x="874800" y="6357600"/>
            <a:ext cx="7297600" cy="216781"/>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Tx/>
              <a:buNone/>
              <a:tabLst/>
              <a:defRPr lang="fr-FR" sz="1050" b="1" i="0" kern="1200" cap="all" baseline="0" dirty="0">
                <a:solidFill>
                  <a:schemeClr val="accent1"/>
                </a:solidFill>
                <a:latin typeface="+mj-lt"/>
                <a:ea typeface="ＭＳ Ｐゴシック" pitchFamily="34" charset="-128"/>
                <a:cs typeface="Lucida Sans" pitchFamily="34" charset="0"/>
              </a:defRPr>
            </a:lvl1pPr>
          </a:lstStyle>
          <a:p>
            <a:pPr lvl="0"/>
            <a:r>
              <a:rPr lang="fr-FR"/>
              <a:t>TITRE de la présentation ou de la PARTIE</a:t>
            </a:r>
          </a:p>
        </p:txBody>
      </p:sp>
    </p:spTree>
    <p:extLst>
      <p:ext uri="{BB962C8B-B14F-4D97-AF65-F5344CB8AC3E}">
        <p14:creationId xmlns:p14="http://schemas.microsoft.com/office/powerpoint/2010/main" val="39826296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u avec puce">
    <p:spTree>
      <p:nvGrpSpPr>
        <p:cNvPr id="1" name=""/>
        <p:cNvGrpSpPr/>
        <p:nvPr/>
      </p:nvGrpSpPr>
      <p:grpSpPr>
        <a:xfrm>
          <a:off x="0" y="0"/>
          <a:ext cx="0" cy="0"/>
          <a:chOff x="0" y="0"/>
          <a:chExt cx="0" cy="0"/>
        </a:xfrm>
      </p:grpSpPr>
      <p:sp>
        <p:nvSpPr>
          <p:cNvPr id="9" name="Espace réservé du texte 3"/>
          <p:cNvSpPr>
            <a:spLocks noGrp="1"/>
          </p:cNvSpPr>
          <p:nvPr>
            <p:ph type="body" sz="quarter" idx="11" hasCustomPrompt="1"/>
          </p:nvPr>
        </p:nvSpPr>
        <p:spPr>
          <a:xfrm>
            <a:off x="147600" y="327600"/>
            <a:ext cx="648023" cy="461615"/>
          </a:xfrm>
          <a:prstGeom prst="rect">
            <a:avLst/>
          </a:prstGeom>
        </p:spPr>
        <p:txBody>
          <a:bodyPr/>
          <a:lstStyle>
            <a:lvl1pPr marL="0" indent="0" algn="ctr" rtl="0" eaLnBrk="0" fontAlgn="base" hangingPunct="0">
              <a:spcBef>
                <a:spcPct val="0"/>
              </a:spcBef>
              <a:spcAft>
                <a:spcPct val="0"/>
              </a:spcAft>
              <a:buNone/>
              <a:defRPr lang="fr-FR" sz="2800" b="1"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FR"/>
              <a:t>N°</a:t>
            </a:r>
          </a:p>
        </p:txBody>
      </p:sp>
      <p:sp>
        <p:nvSpPr>
          <p:cNvPr id="11" name="Titre 1"/>
          <p:cNvSpPr>
            <a:spLocks noGrp="1"/>
          </p:cNvSpPr>
          <p:nvPr>
            <p:ph type="title" hasCustomPrompt="1"/>
          </p:nvPr>
        </p:nvSpPr>
        <p:spPr>
          <a:xfrm>
            <a:off x="640800" y="320400"/>
            <a:ext cx="7776864" cy="347846"/>
          </a:xfrm>
          <a:prstGeom prst="rect">
            <a:avLst/>
          </a:prstGeom>
          <a:noFill/>
        </p:spPr>
        <p:txBody>
          <a:bodyPr vert="horz" wrap="square" anchor="t" anchorCtr="0">
            <a:noAutofit/>
          </a:bodyPr>
          <a:lstStyle>
            <a:lvl1pPr algn="l">
              <a:defRPr sz="1600" b="1" cap="all"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Titre de la diapo</a:t>
            </a:r>
          </a:p>
        </p:txBody>
      </p:sp>
      <p:sp>
        <p:nvSpPr>
          <p:cNvPr id="13" name="Espace réservé du contenu 2"/>
          <p:cNvSpPr>
            <a:spLocks noGrp="1" noChangeAspect="1"/>
          </p:cNvSpPr>
          <p:nvPr>
            <p:ph idx="13" hasCustomPrompt="1"/>
          </p:nvPr>
        </p:nvSpPr>
        <p:spPr>
          <a:xfrm>
            <a:off x="683568" y="980728"/>
            <a:ext cx="8136903" cy="5075944"/>
          </a:xfrm>
          <a:prstGeom prst="rect">
            <a:avLst/>
          </a:prstGeom>
        </p:spPr>
        <p:txBody>
          <a:bodyPr vert="horz" lIns="36000" tIns="36000" rIns="36000" bIns="36000"/>
          <a:lstStyle>
            <a:lvl1pPr marL="342900" indent="-342900">
              <a:spcBef>
                <a:spcPts val="300"/>
              </a:spcBef>
              <a:spcAft>
                <a:spcPts val="300"/>
              </a:spcAft>
              <a:buClr>
                <a:schemeClr val="tx2"/>
              </a:buClr>
              <a:buFont typeface="Open Sans" panose="020B0606030504020204" pitchFamily="34" charset="0"/>
              <a:buChar char="&gt;"/>
              <a:defRPr sz="1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28650" indent="-171450">
              <a:spcBef>
                <a:spcPts val="300"/>
              </a:spcBef>
              <a:spcAft>
                <a:spcPts val="300"/>
              </a:spcAft>
              <a:buClr>
                <a:schemeClr val="tx1"/>
              </a:buClr>
              <a:buSzPct val="120000"/>
              <a:buFont typeface="Arial" panose="020B0604020202020204" pitchFamily="34" charset="0"/>
              <a:buChar char="•"/>
              <a:defRPr sz="12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074738" indent="-160338">
              <a:spcBef>
                <a:spcPts val="300"/>
              </a:spcBef>
              <a:spcAft>
                <a:spcPts val="300"/>
              </a:spcAft>
              <a:buClr>
                <a:schemeClr val="tx1"/>
              </a:buClr>
              <a:buFont typeface="Open Sans" panose="020B0606030504020204" pitchFamily="34" charset="0"/>
              <a:buChar char="-"/>
              <a:defRPr sz="1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527175" indent="-155575">
              <a:spcBef>
                <a:spcPts val="300"/>
              </a:spcBef>
              <a:spcAft>
                <a:spcPts val="300"/>
              </a:spcAft>
              <a:buClr>
                <a:schemeClr val="tx1"/>
              </a:buClr>
              <a:buFont typeface="Wingdings" panose="05000000000000000000" pitchFamily="2" charset="2"/>
              <a:buChar char="§"/>
              <a:defRPr sz="105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00250" indent="-171450">
              <a:spcBef>
                <a:spcPts val="300"/>
              </a:spcBef>
              <a:spcAft>
                <a:spcPts val="300"/>
              </a:spcAft>
              <a:buClr>
                <a:schemeClr val="tx1"/>
              </a:buClr>
              <a:buFont typeface="Wingdings" panose="05000000000000000000" pitchFamily="2" charset="2"/>
              <a:buChar char="§"/>
              <a:defRPr sz="10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fr-FR"/>
              <a:t>Cliquez ici pour entrer votre texte</a:t>
            </a:r>
          </a:p>
          <a:p>
            <a:pPr lvl="1"/>
            <a:r>
              <a:rPr lang="fr-FR"/>
              <a:t>Deuxième niveau</a:t>
            </a:r>
          </a:p>
          <a:p>
            <a:pPr lvl="2"/>
            <a:r>
              <a:rPr lang="fr-FR"/>
              <a:t>Troisième niveau</a:t>
            </a:r>
          </a:p>
          <a:p>
            <a:pPr lvl="3"/>
            <a:r>
              <a:rPr lang="fr-FR"/>
              <a:t>Quatrième niveau</a:t>
            </a:r>
          </a:p>
          <a:p>
            <a:pPr lvl="4"/>
            <a:r>
              <a:rPr lang="fr-FR"/>
              <a:t>Cinquième niveau</a:t>
            </a:r>
          </a:p>
        </p:txBody>
      </p:sp>
      <p:sp>
        <p:nvSpPr>
          <p:cNvPr id="14" name="Espace réservé du texte 13"/>
          <p:cNvSpPr>
            <a:spLocks noGrp="1"/>
          </p:cNvSpPr>
          <p:nvPr>
            <p:ph type="body" sz="quarter" idx="14" hasCustomPrompt="1"/>
          </p:nvPr>
        </p:nvSpPr>
        <p:spPr>
          <a:xfrm>
            <a:off x="874800" y="6357600"/>
            <a:ext cx="7297600" cy="216781"/>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Tx/>
              <a:buNone/>
              <a:tabLst/>
              <a:defRPr lang="fr-FR" sz="1050" b="1" i="0" kern="1200" cap="all" normalizeH="0" baseline="0" dirty="0">
                <a:solidFill>
                  <a:schemeClr val="accent1"/>
                </a:solidFill>
                <a:latin typeface="+mj-lt"/>
                <a:ea typeface="ＭＳ Ｐゴシック" pitchFamily="34" charset="-128"/>
                <a:cs typeface="Lucida Sans" pitchFamily="34" charset="0"/>
              </a:defRPr>
            </a:lvl1pPr>
          </a:lstStyle>
          <a:p>
            <a:pPr lvl="0"/>
            <a:r>
              <a:rPr lang="fr-FR"/>
              <a:t>TITRE de la présentation ou de la PARTIE</a:t>
            </a:r>
          </a:p>
        </p:txBody>
      </p:sp>
    </p:spTree>
    <p:extLst>
      <p:ext uri="{BB962C8B-B14F-4D97-AF65-F5344CB8AC3E}">
        <p14:creationId xmlns:p14="http://schemas.microsoft.com/office/powerpoint/2010/main" val="18082875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u avec puce - Numérotation chiffre">
    <p:spTree>
      <p:nvGrpSpPr>
        <p:cNvPr id="1" name=""/>
        <p:cNvGrpSpPr/>
        <p:nvPr/>
      </p:nvGrpSpPr>
      <p:grpSpPr>
        <a:xfrm>
          <a:off x="0" y="0"/>
          <a:ext cx="0" cy="0"/>
          <a:chOff x="0" y="0"/>
          <a:chExt cx="0" cy="0"/>
        </a:xfrm>
      </p:grpSpPr>
      <p:sp>
        <p:nvSpPr>
          <p:cNvPr id="7" name="Espace réservé du texte 3"/>
          <p:cNvSpPr>
            <a:spLocks noGrp="1"/>
          </p:cNvSpPr>
          <p:nvPr>
            <p:ph type="body" sz="quarter" idx="11" hasCustomPrompt="1"/>
          </p:nvPr>
        </p:nvSpPr>
        <p:spPr>
          <a:xfrm>
            <a:off x="147600" y="327600"/>
            <a:ext cx="648023" cy="461615"/>
          </a:xfrm>
          <a:prstGeom prst="rect">
            <a:avLst/>
          </a:prstGeom>
        </p:spPr>
        <p:txBody>
          <a:bodyPr/>
          <a:lstStyle>
            <a:lvl1pPr marL="0" indent="0" algn="ctr" rtl="0" eaLnBrk="0" fontAlgn="base" hangingPunct="0">
              <a:spcBef>
                <a:spcPct val="0"/>
              </a:spcBef>
              <a:spcAft>
                <a:spcPct val="0"/>
              </a:spcAft>
              <a:buNone/>
              <a:defRPr lang="fr-FR" sz="2800" b="1"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FR"/>
              <a:t>N°</a:t>
            </a:r>
          </a:p>
        </p:txBody>
      </p:sp>
      <p:sp>
        <p:nvSpPr>
          <p:cNvPr id="8" name="Titre 1"/>
          <p:cNvSpPr>
            <a:spLocks noGrp="1"/>
          </p:cNvSpPr>
          <p:nvPr>
            <p:ph type="title" hasCustomPrompt="1"/>
          </p:nvPr>
        </p:nvSpPr>
        <p:spPr>
          <a:xfrm>
            <a:off x="640800" y="320400"/>
            <a:ext cx="7776864" cy="347846"/>
          </a:xfrm>
          <a:prstGeom prst="rect">
            <a:avLst/>
          </a:prstGeom>
          <a:noFill/>
        </p:spPr>
        <p:txBody>
          <a:bodyPr vert="horz" wrap="square" anchor="t" anchorCtr="0">
            <a:noAutofit/>
          </a:bodyPr>
          <a:lstStyle>
            <a:lvl1pPr algn="l">
              <a:defRPr sz="1600" b="1" cap="all"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Titre de la diapo</a:t>
            </a:r>
          </a:p>
        </p:txBody>
      </p:sp>
      <p:sp>
        <p:nvSpPr>
          <p:cNvPr id="9" name="Espace réservé du contenu 2"/>
          <p:cNvSpPr>
            <a:spLocks noGrp="1" noChangeAspect="1"/>
          </p:cNvSpPr>
          <p:nvPr>
            <p:ph idx="13" hasCustomPrompt="1"/>
          </p:nvPr>
        </p:nvSpPr>
        <p:spPr>
          <a:xfrm>
            <a:off x="683568" y="980728"/>
            <a:ext cx="8136903" cy="5075944"/>
          </a:xfrm>
          <a:prstGeom prst="rect">
            <a:avLst/>
          </a:prstGeom>
        </p:spPr>
        <p:txBody>
          <a:bodyPr vert="horz" lIns="36000" tIns="36000" rIns="36000" bIns="36000"/>
          <a:lstStyle>
            <a:lvl1pPr marL="342900" indent="-342900">
              <a:spcBef>
                <a:spcPts val="300"/>
              </a:spcBef>
              <a:spcAft>
                <a:spcPts val="300"/>
              </a:spcAft>
              <a:buClr>
                <a:srgbClr val="176B8C"/>
              </a:buClr>
              <a:buFont typeface="+mj-lt"/>
              <a:buAutoNum type="arabicPeriod"/>
              <a:defRPr sz="1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800100" indent="-342900">
              <a:spcBef>
                <a:spcPts val="300"/>
              </a:spcBef>
              <a:spcAft>
                <a:spcPts val="300"/>
              </a:spcAft>
              <a:buClr>
                <a:schemeClr val="accent1"/>
              </a:buClr>
              <a:buSzPct val="100000"/>
              <a:buFont typeface="+mj-lt"/>
              <a:buAutoNum type="alphaLcParenR"/>
              <a:defRPr sz="12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074738" indent="-160338">
              <a:spcBef>
                <a:spcPts val="300"/>
              </a:spcBef>
              <a:spcAft>
                <a:spcPts val="300"/>
              </a:spcAft>
              <a:buClr>
                <a:schemeClr val="tx1"/>
              </a:buClr>
              <a:buFont typeface="Open Sans" panose="020B0606030504020204" pitchFamily="34" charset="0"/>
              <a:buChar char="&gt;"/>
              <a:defRPr sz="1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527175" indent="-155575">
              <a:spcBef>
                <a:spcPts val="300"/>
              </a:spcBef>
              <a:spcAft>
                <a:spcPts val="300"/>
              </a:spcAft>
              <a:buClr>
                <a:schemeClr val="tx1"/>
              </a:buClr>
              <a:buSzPct val="120000"/>
              <a:buFont typeface="Arial" panose="020B0604020202020204" pitchFamily="34" charset="0"/>
              <a:buChar char="•"/>
              <a:defRPr sz="105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00250" indent="-171450">
              <a:spcBef>
                <a:spcPts val="300"/>
              </a:spcBef>
              <a:spcAft>
                <a:spcPts val="300"/>
              </a:spcAft>
              <a:buClr>
                <a:schemeClr val="tx1"/>
              </a:buClr>
              <a:buFont typeface="Wingdings" panose="05000000000000000000" pitchFamily="2" charset="2"/>
              <a:buChar char="§"/>
              <a:defRPr sz="10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fr-FR"/>
              <a:t>Cliquez ici pour entrer votre texte</a:t>
            </a:r>
          </a:p>
          <a:p>
            <a:pPr lvl="1"/>
            <a:r>
              <a:rPr lang="fr-FR"/>
              <a:t>Deuxième niveau</a:t>
            </a:r>
          </a:p>
          <a:p>
            <a:pPr lvl="2"/>
            <a:r>
              <a:rPr lang="fr-FR"/>
              <a:t>Troisième niveau</a:t>
            </a:r>
          </a:p>
          <a:p>
            <a:pPr lvl="3"/>
            <a:r>
              <a:rPr lang="fr-FR"/>
              <a:t>Quatrième niveau</a:t>
            </a:r>
          </a:p>
          <a:p>
            <a:pPr lvl="4"/>
            <a:r>
              <a:rPr lang="fr-FR"/>
              <a:t>Cinquième niveau</a:t>
            </a:r>
          </a:p>
        </p:txBody>
      </p:sp>
      <p:sp>
        <p:nvSpPr>
          <p:cNvPr id="11" name="Espace réservé du texte 13"/>
          <p:cNvSpPr>
            <a:spLocks noGrp="1"/>
          </p:cNvSpPr>
          <p:nvPr>
            <p:ph type="body" sz="quarter" idx="14" hasCustomPrompt="1"/>
          </p:nvPr>
        </p:nvSpPr>
        <p:spPr>
          <a:xfrm>
            <a:off x="874800" y="6357600"/>
            <a:ext cx="7297600" cy="216781"/>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Tx/>
              <a:buNone/>
              <a:tabLst/>
              <a:defRPr lang="fr-FR" sz="1050" b="1" i="0" kern="1200" cap="all" baseline="0" dirty="0">
                <a:solidFill>
                  <a:schemeClr val="accent1"/>
                </a:solidFill>
                <a:latin typeface="+mj-lt"/>
                <a:ea typeface="ＭＳ Ｐゴシック" pitchFamily="34" charset="-128"/>
                <a:cs typeface="Lucida Sans" pitchFamily="34" charset="0"/>
              </a:defRPr>
            </a:lvl1pPr>
          </a:lstStyle>
          <a:p>
            <a:pPr lvl="0"/>
            <a:r>
              <a:rPr lang="fr-FR"/>
              <a:t>TITRE de la présentation ou de la PARTIE</a:t>
            </a:r>
          </a:p>
        </p:txBody>
      </p:sp>
    </p:spTree>
    <p:extLst>
      <p:ext uri="{BB962C8B-B14F-4D97-AF65-F5344CB8AC3E}">
        <p14:creationId xmlns:p14="http://schemas.microsoft.com/office/powerpoint/2010/main" val="31963286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u avec puce - Numérotation lettre">
    <p:spTree>
      <p:nvGrpSpPr>
        <p:cNvPr id="1" name=""/>
        <p:cNvGrpSpPr/>
        <p:nvPr/>
      </p:nvGrpSpPr>
      <p:grpSpPr>
        <a:xfrm>
          <a:off x="0" y="0"/>
          <a:ext cx="0" cy="0"/>
          <a:chOff x="0" y="0"/>
          <a:chExt cx="0" cy="0"/>
        </a:xfrm>
      </p:grpSpPr>
      <p:sp>
        <p:nvSpPr>
          <p:cNvPr id="7" name="Espace réservé du texte 3"/>
          <p:cNvSpPr>
            <a:spLocks noGrp="1"/>
          </p:cNvSpPr>
          <p:nvPr>
            <p:ph type="body" sz="quarter" idx="11" hasCustomPrompt="1"/>
          </p:nvPr>
        </p:nvSpPr>
        <p:spPr>
          <a:xfrm>
            <a:off x="147600" y="327600"/>
            <a:ext cx="648023" cy="461615"/>
          </a:xfrm>
          <a:prstGeom prst="rect">
            <a:avLst/>
          </a:prstGeom>
        </p:spPr>
        <p:txBody>
          <a:bodyPr/>
          <a:lstStyle>
            <a:lvl1pPr marL="0" indent="0" algn="ctr" rtl="0" eaLnBrk="0" fontAlgn="base" hangingPunct="0">
              <a:spcBef>
                <a:spcPct val="0"/>
              </a:spcBef>
              <a:spcAft>
                <a:spcPct val="0"/>
              </a:spcAft>
              <a:buNone/>
              <a:defRPr lang="fr-FR" sz="2800" b="1"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FR"/>
              <a:t>N°</a:t>
            </a:r>
          </a:p>
        </p:txBody>
      </p:sp>
      <p:sp>
        <p:nvSpPr>
          <p:cNvPr id="8" name="Titre 1"/>
          <p:cNvSpPr>
            <a:spLocks noGrp="1"/>
          </p:cNvSpPr>
          <p:nvPr>
            <p:ph type="title" hasCustomPrompt="1"/>
          </p:nvPr>
        </p:nvSpPr>
        <p:spPr>
          <a:xfrm>
            <a:off x="640800" y="320400"/>
            <a:ext cx="7776864" cy="347846"/>
          </a:xfrm>
          <a:prstGeom prst="rect">
            <a:avLst/>
          </a:prstGeom>
          <a:noFill/>
        </p:spPr>
        <p:txBody>
          <a:bodyPr vert="horz" wrap="square" anchor="t" anchorCtr="0">
            <a:noAutofit/>
          </a:bodyPr>
          <a:lstStyle>
            <a:lvl1pPr algn="l">
              <a:defRPr sz="1600" b="1" cap="all"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Titre de la diapo</a:t>
            </a:r>
          </a:p>
        </p:txBody>
      </p:sp>
      <p:sp>
        <p:nvSpPr>
          <p:cNvPr id="9" name="Espace réservé du contenu 2"/>
          <p:cNvSpPr>
            <a:spLocks noGrp="1" noChangeAspect="1"/>
          </p:cNvSpPr>
          <p:nvPr>
            <p:ph idx="13" hasCustomPrompt="1"/>
          </p:nvPr>
        </p:nvSpPr>
        <p:spPr>
          <a:xfrm>
            <a:off x="683568" y="980728"/>
            <a:ext cx="8136903" cy="5075944"/>
          </a:xfrm>
          <a:prstGeom prst="rect">
            <a:avLst/>
          </a:prstGeom>
        </p:spPr>
        <p:txBody>
          <a:bodyPr vert="horz" lIns="36000" tIns="36000" rIns="36000" bIns="36000"/>
          <a:lstStyle>
            <a:lvl1pPr marL="342900" indent="-342900">
              <a:spcBef>
                <a:spcPts val="300"/>
              </a:spcBef>
              <a:spcAft>
                <a:spcPts val="300"/>
              </a:spcAft>
              <a:buClr>
                <a:srgbClr val="176B8C"/>
              </a:buClr>
              <a:buFont typeface="+mj-lt"/>
              <a:buAutoNum type="alphaUcPeriod"/>
              <a:defRPr sz="1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800100" indent="-342900">
              <a:spcBef>
                <a:spcPts val="300"/>
              </a:spcBef>
              <a:spcAft>
                <a:spcPts val="300"/>
              </a:spcAft>
              <a:buClr>
                <a:schemeClr val="accent1"/>
              </a:buClr>
              <a:buSzPct val="100000"/>
              <a:buFont typeface="+mj-lt"/>
              <a:buAutoNum type="arabicPeriod"/>
              <a:defRPr sz="12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spcBef>
                <a:spcPts val="300"/>
              </a:spcBef>
              <a:spcAft>
                <a:spcPts val="300"/>
              </a:spcAft>
              <a:buClr>
                <a:schemeClr val="accent1"/>
              </a:buClr>
              <a:buFont typeface="+mj-lt"/>
              <a:buAutoNum type="alphaLcParenR"/>
              <a:defRPr sz="1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527175" indent="-155575">
              <a:spcBef>
                <a:spcPts val="300"/>
              </a:spcBef>
              <a:spcAft>
                <a:spcPts val="300"/>
              </a:spcAft>
              <a:buClr>
                <a:schemeClr val="tx1"/>
              </a:buClr>
              <a:buSzPct val="120000"/>
              <a:buFont typeface="Open Sans" panose="020B0606030504020204" pitchFamily="34" charset="0"/>
              <a:buChar char="&gt;"/>
              <a:defRPr sz="105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00250" indent="-171450">
              <a:spcBef>
                <a:spcPts val="300"/>
              </a:spcBef>
              <a:spcAft>
                <a:spcPts val="300"/>
              </a:spcAft>
              <a:buClr>
                <a:schemeClr val="tx1"/>
              </a:buClr>
              <a:buSzPct val="120000"/>
              <a:buFont typeface="Arial" panose="020B0604020202020204" pitchFamily="34" charset="0"/>
              <a:buChar char="•"/>
              <a:defRPr sz="10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fr-FR"/>
              <a:t>Cliquez ici pour entrer votre texte</a:t>
            </a:r>
          </a:p>
          <a:p>
            <a:pPr lvl="1"/>
            <a:r>
              <a:rPr lang="fr-FR"/>
              <a:t>Deuxième niveau</a:t>
            </a:r>
          </a:p>
          <a:p>
            <a:pPr lvl="2"/>
            <a:r>
              <a:rPr lang="fr-FR"/>
              <a:t>Troisième niveau</a:t>
            </a:r>
          </a:p>
          <a:p>
            <a:pPr lvl="3"/>
            <a:r>
              <a:rPr lang="fr-FR"/>
              <a:t>Quatrième niveau</a:t>
            </a:r>
          </a:p>
          <a:p>
            <a:pPr lvl="4"/>
            <a:r>
              <a:rPr lang="fr-FR"/>
              <a:t>Cinquième niveau</a:t>
            </a:r>
          </a:p>
        </p:txBody>
      </p:sp>
      <p:sp>
        <p:nvSpPr>
          <p:cNvPr id="11" name="Espace réservé du texte 13"/>
          <p:cNvSpPr>
            <a:spLocks noGrp="1"/>
          </p:cNvSpPr>
          <p:nvPr>
            <p:ph type="body" sz="quarter" idx="14" hasCustomPrompt="1"/>
          </p:nvPr>
        </p:nvSpPr>
        <p:spPr>
          <a:xfrm>
            <a:off x="874800" y="6357600"/>
            <a:ext cx="7297600" cy="216781"/>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Tx/>
              <a:buNone/>
              <a:tabLst/>
              <a:defRPr lang="fr-FR" sz="1050" b="1" i="0" kern="1200" cap="all" baseline="0" dirty="0">
                <a:solidFill>
                  <a:schemeClr val="accent1"/>
                </a:solidFill>
                <a:latin typeface="+mj-lt"/>
                <a:ea typeface="ＭＳ Ｐゴシック" pitchFamily="34" charset="-128"/>
                <a:cs typeface="Lucida Sans" pitchFamily="34" charset="0"/>
              </a:defRPr>
            </a:lvl1pPr>
          </a:lstStyle>
          <a:p>
            <a:pPr lvl="0"/>
            <a:r>
              <a:rPr lang="fr-FR"/>
              <a:t>TITRE de la présentation ou de la PARTIE</a:t>
            </a:r>
          </a:p>
        </p:txBody>
      </p:sp>
    </p:spTree>
    <p:extLst>
      <p:ext uri="{BB962C8B-B14F-4D97-AF65-F5344CB8AC3E}">
        <p14:creationId xmlns:p14="http://schemas.microsoft.com/office/powerpoint/2010/main" val="8114485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u sans numérotation">
    <p:spTree>
      <p:nvGrpSpPr>
        <p:cNvPr id="1" name=""/>
        <p:cNvGrpSpPr/>
        <p:nvPr/>
      </p:nvGrpSpPr>
      <p:grpSpPr>
        <a:xfrm>
          <a:off x="0" y="0"/>
          <a:ext cx="0" cy="0"/>
          <a:chOff x="0" y="0"/>
          <a:chExt cx="0" cy="0"/>
        </a:xfrm>
      </p:grpSpPr>
      <p:sp>
        <p:nvSpPr>
          <p:cNvPr id="7" name="Espace réservé du texte 3"/>
          <p:cNvSpPr>
            <a:spLocks noGrp="1"/>
          </p:cNvSpPr>
          <p:nvPr>
            <p:ph type="body" sz="quarter" idx="11" hasCustomPrompt="1"/>
          </p:nvPr>
        </p:nvSpPr>
        <p:spPr>
          <a:xfrm>
            <a:off x="147600" y="327600"/>
            <a:ext cx="648023" cy="461615"/>
          </a:xfrm>
          <a:prstGeom prst="rect">
            <a:avLst/>
          </a:prstGeom>
        </p:spPr>
        <p:txBody>
          <a:bodyPr/>
          <a:lstStyle>
            <a:lvl1pPr marL="0" indent="0" algn="ctr" rtl="0" eaLnBrk="0" fontAlgn="base" hangingPunct="0">
              <a:spcBef>
                <a:spcPct val="0"/>
              </a:spcBef>
              <a:spcAft>
                <a:spcPct val="0"/>
              </a:spcAft>
              <a:buNone/>
              <a:defRPr lang="fr-FR" sz="2800" b="1"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FR"/>
              <a:t>N°</a:t>
            </a:r>
          </a:p>
        </p:txBody>
      </p:sp>
      <p:sp>
        <p:nvSpPr>
          <p:cNvPr id="8" name="Titre 1"/>
          <p:cNvSpPr>
            <a:spLocks noGrp="1"/>
          </p:cNvSpPr>
          <p:nvPr>
            <p:ph type="title" hasCustomPrompt="1"/>
          </p:nvPr>
        </p:nvSpPr>
        <p:spPr>
          <a:xfrm>
            <a:off x="640800" y="320400"/>
            <a:ext cx="7776864" cy="347846"/>
          </a:xfrm>
          <a:prstGeom prst="rect">
            <a:avLst/>
          </a:prstGeom>
          <a:noFill/>
        </p:spPr>
        <p:txBody>
          <a:bodyPr vert="horz" wrap="square" anchor="t" anchorCtr="0">
            <a:noAutofit/>
          </a:bodyPr>
          <a:lstStyle>
            <a:lvl1pPr algn="l">
              <a:defRPr sz="1600" b="1" cap="all"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Titre de la diapo</a:t>
            </a:r>
          </a:p>
        </p:txBody>
      </p:sp>
      <p:sp>
        <p:nvSpPr>
          <p:cNvPr id="9" name="Espace réservé du contenu 2"/>
          <p:cNvSpPr>
            <a:spLocks noGrp="1" noChangeAspect="1"/>
          </p:cNvSpPr>
          <p:nvPr>
            <p:ph idx="13" hasCustomPrompt="1"/>
          </p:nvPr>
        </p:nvSpPr>
        <p:spPr>
          <a:xfrm>
            <a:off x="683568" y="980728"/>
            <a:ext cx="8136903" cy="5075944"/>
          </a:xfrm>
          <a:prstGeom prst="rect">
            <a:avLst/>
          </a:prstGeom>
        </p:spPr>
        <p:txBody>
          <a:bodyPr vert="horz" lIns="36000" tIns="36000" rIns="36000" bIns="36000"/>
          <a:lstStyle>
            <a:lvl1pPr marL="0" indent="0">
              <a:spcBef>
                <a:spcPts val="300"/>
              </a:spcBef>
              <a:spcAft>
                <a:spcPts val="300"/>
              </a:spcAft>
              <a:buClr>
                <a:srgbClr val="176B8C"/>
              </a:buClr>
              <a:buFont typeface="+mj-lt"/>
              <a:buNone/>
              <a:defRPr sz="1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spcBef>
                <a:spcPts val="300"/>
              </a:spcBef>
              <a:spcAft>
                <a:spcPts val="300"/>
              </a:spcAft>
              <a:buClr>
                <a:schemeClr val="accent1"/>
              </a:buClr>
              <a:buSzPct val="100000"/>
              <a:buFont typeface="+mj-lt"/>
              <a:buNone/>
              <a:defRPr sz="12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914400" indent="0">
              <a:spcBef>
                <a:spcPts val="300"/>
              </a:spcBef>
              <a:spcAft>
                <a:spcPts val="300"/>
              </a:spcAft>
              <a:buClr>
                <a:schemeClr val="accent1"/>
              </a:buClr>
              <a:buFont typeface="+mj-lt"/>
              <a:buNone/>
              <a:defRPr sz="1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371600" indent="0">
              <a:spcBef>
                <a:spcPts val="300"/>
              </a:spcBef>
              <a:spcAft>
                <a:spcPts val="300"/>
              </a:spcAft>
              <a:buClr>
                <a:schemeClr val="tx1"/>
              </a:buClr>
              <a:buSzPct val="120000"/>
              <a:buFont typeface="Open Sans" panose="020B0606030504020204" pitchFamily="34" charset="0"/>
              <a:buNone/>
              <a:defRPr sz="105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828800" indent="0">
              <a:spcBef>
                <a:spcPts val="300"/>
              </a:spcBef>
              <a:spcAft>
                <a:spcPts val="300"/>
              </a:spcAft>
              <a:buClr>
                <a:schemeClr val="tx1"/>
              </a:buClr>
              <a:buSzPct val="120000"/>
              <a:buFont typeface="Arial" panose="020B0604020202020204" pitchFamily="34" charset="0"/>
              <a:buNone/>
              <a:defRPr sz="10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fr-FR"/>
              <a:t>Cliquez ici pour entrer votre texte</a:t>
            </a:r>
          </a:p>
          <a:p>
            <a:pPr lvl="1"/>
            <a:r>
              <a:rPr lang="fr-FR"/>
              <a:t>Deuxième niveau</a:t>
            </a:r>
          </a:p>
          <a:p>
            <a:pPr lvl="2"/>
            <a:r>
              <a:rPr lang="fr-FR"/>
              <a:t>Troisième niveau</a:t>
            </a:r>
          </a:p>
          <a:p>
            <a:pPr lvl="3"/>
            <a:r>
              <a:rPr lang="fr-FR"/>
              <a:t>Quatrième niveau</a:t>
            </a:r>
          </a:p>
          <a:p>
            <a:pPr lvl="4"/>
            <a:r>
              <a:rPr lang="fr-FR"/>
              <a:t>Cinquième niveau</a:t>
            </a:r>
          </a:p>
        </p:txBody>
      </p:sp>
      <p:sp>
        <p:nvSpPr>
          <p:cNvPr id="11" name="Espace réservé du texte 13"/>
          <p:cNvSpPr>
            <a:spLocks noGrp="1"/>
          </p:cNvSpPr>
          <p:nvPr>
            <p:ph type="body" sz="quarter" idx="14" hasCustomPrompt="1"/>
          </p:nvPr>
        </p:nvSpPr>
        <p:spPr>
          <a:xfrm>
            <a:off x="874800" y="6357600"/>
            <a:ext cx="7297600" cy="216781"/>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Tx/>
              <a:buNone/>
              <a:tabLst/>
              <a:defRPr lang="fr-FR" sz="1050" b="1" i="0" kern="1200" cap="all" baseline="0" dirty="0">
                <a:solidFill>
                  <a:schemeClr val="accent1"/>
                </a:solidFill>
                <a:latin typeface="+mj-lt"/>
                <a:ea typeface="ＭＳ Ｐゴシック" pitchFamily="34" charset="-128"/>
                <a:cs typeface="Lucida Sans" pitchFamily="34" charset="0"/>
              </a:defRPr>
            </a:lvl1pPr>
          </a:lstStyle>
          <a:p>
            <a:pPr lvl="0"/>
            <a:r>
              <a:rPr lang="fr-FR"/>
              <a:t>TITRE de la présentation ou de la PARTIE</a:t>
            </a:r>
          </a:p>
        </p:txBody>
      </p:sp>
    </p:spTree>
    <p:extLst>
      <p:ext uri="{BB962C8B-B14F-4D97-AF65-F5344CB8AC3E}">
        <p14:creationId xmlns:p14="http://schemas.microsoft.com/office/powerpoint/2010/main" val="4209156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u avec 2 colonnes">
    <p:spTree>
      <p:nvGrpSpPr>
        <p:cNvPr id="1" name=""/>
        <p:cNvGrpSpPr/>
        <p:nvPr/>
      </p:nvGrpSpPr>
      <p:grpSpPr>
        <a:xfrm>
          <a:off x="0" y="0"/>
          <a:ext cx="0" cy="0"/>
          <a:chOff x="0" y="0"/>
          <a:chExt cx="0" cy="0"/>
        </a:xfrm>
      </p:grpSpPr>
      <p:sp>
        <p:nvSpPr>
          <p:cNvPr id="9" name="Espace réservé du texte 3"/>
          <p:cNvSpPr>
            <a:spLocks noGrp="1"/>
          </p:cNvSpPr>
          <p:nvPr>
            <p:ph type="body" sz="quarter" idx="11" hasCustomPrompt="1"/>
          </p:nvPr>
        </p:nvSpPr>
        <p:spPr>
          <a:xfrm>
            <a:off x="147600" y="327600"/>
            <a:ext cx="648023" cy="461615"/>
          </a:xfrm>
          <a:prstGeom prst="rect">
            <a:avLst/>
          </a:prstGeom>
        </p:spPr>
        <p:txBody>
          <a:bodyPr/>
          <a:lstStyle>
            <a:lvl1pPr marL="0" indent="0" algn="ctr" rtl="0" eaLnBrk="0" fontAlgn="base" hangingPunct="0">
              <a:spcBef>
                <a:spcPct val="0"/>
              </a:spcBef>
              <a:spcAft>
                <a:spcPct val="0"/>
              </a:spcAft>
              <a:buNone/>
              <a:defRPr lang="fr-FR" sz="2800" b="1"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FR"/>
              <a:t>N°</a:t>
            </a:r>
          </a:p>
        </p:txBody>
      </p:sp>
      <p:sp>
        <p:nvSpPr>
          <p:cNvPr id="10" name="Titre 1"/>
          <p:cNvSpPr>
            <a:spLocks noGrp="1"/>
          </p:cNvSpPr>
          <p:nvPr>
            <p:ph type="title" hasCustomPrompt="1"/>
          </p:nvPr>
        </p:nvSpPr>
        <p:spPr>
          <a:xfrm>
            <a:off x="640800" y="320400"/>
            <a:ext cx="7776864" cy="347846"/>
          </a:xfrm>
          <a:prstGeom prst="rect">
            <a:avLst/>
          </a:prstGeom>
          <a:noFill/>
        </p:spPr>
        <p:txBody>
          <a:bodyPr vert="horz" wrap="square" anchor="t" anchorCtr="0">
            <a:noAutofit/>
          </a:bodyPr>
          <a:lstStyle>
            <a:lvl1pPr algn="l">
              <a:defRPr sz="1600" b="1" cap="all"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Titre de la diapo</a:t>
            </a:r>
          </a:p>
        </p:txBody>
      </p:sp>
      <p:sp>
        <p:nvSpPr>
          <p:cNvPr id="12" name="Espace réservé du contenu 2"/>
          <p:cNvSpPr>
            <a:spLocks noGrp="1"/>
          </p:cNvSpPr>
          <p:nvPr>
            <p:ph idx="13" hasCustomPrompt="1"/>
          </p:nvPr>
        </p:nvSpPr>
        <p:spPr>
          <a:xfrm>
            <a:off x="683568" y="980728"/>
            <a:ext cx="3924000" cy="5075944"/>
          </a:xfrm>
          <a:prstGeom prst="rect">
            <a:avLst/>
          </a:prstGeom>
        </p:spPr>
        <p:txBody>
          <a:bodyPr vert="horz" lIns="36000" tIns="36000" rIns="36000" bIns="36000"/>
          <a:lstStyle>
            <a:lvl1pPr marL="342900" indent="-342900">
              <a:spcBef>
                <a:spcPts val="300"/>
              </a:spcBef>
              <a:spcAft>
                <a:spcPts val="300"/>
              </a:spcAft>
              <a:buClr>
                <a:srgbClr val="176B8C"/>
              </a:buClr>
              <a:buFont typeface="Open Sans" panose="020B0606030504020204" pitchFamily="34" charset="0"/>
              <a:buChar char="&gt;"/>
              <a:defRPr sz="1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28650" indent="-171450">
              <a:spcBef>
                <a:spcPts val="300"/>
              </a:spcBef>
              <a:spcAft>
                <a:spcPts val="300"/>
              </a:spcAft>
              <a:buClr>
                <a:schemeClr val="tx1"/>
              </a:buClr>
              <a:buSzPct val="120000"/>
              <a:buFont typeface="Arial" panose="020B0604020202020204" pitchFamily="34" charset="0"/>
              <a:buChar char="•"/>
              <a:defRPr sz="12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074738" indent="-160338">
              <a:spcBef>
                <a:spcPts val="300"/>
              </a:spcBef>
              <a:spcAft>
                <a:spcPts val="300"/>
              </a:spcAft>
              <a:buClr>
                <a:schemeClr val="tx1"/>
              </a:buClr>
              <a:buFont typeface="Open Sans" panose="020B0606030504020204" pitchFamily="34" charset="0"/>
              <a:buChar char="-"/>
              <a:defRPr sz="1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527175" indent="-155575">
              <a:spcBef>
                <a:spcPts val="300"/>
              </a:spcBef>
              <a:spcAft>
                <a:spcPts val="300"/>
              </a:spcAft>
              <a:buClr>
                <a:schemeClr val="tx1"/>
              </a:buClr>
              <a:buFont typeface="Wingdings" panose="05000000000000000000" pitchFamily="2" charset="2"/>
              <a:buChar char="§"/>
              <a:defRPr sz="105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00250" indent="-171450">
              <a:spcBef>
                <a:spcPts val="300"/>
              </a:spcBef>
              <a:spcAft>
                <a:spcPts val="300"/>
              </a:spcAft>
              <a:buClr>
                <a:schemeClr val="tx1"/>
              </a:buClr>
              <a:buFont typeface="Wingdings" panose="05000000000000000000" pitchFamily="2" charset="2"/>
              <a:buChar char="§"/>
              <a:defRPr sz="10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fr-FR"/>
              <a:t>Cliquer ici pour entrer votre texte</a:t>
            </a:r>
          </a:p>
          <a:p>
            <a:pPr lvl="1"/>
            <a:r>
              <a:rPr lang="fr-FR"/>
              <a:t>Deuxième niveau</a:t>
            </a:r>
          </a:p>
          <a:p>
            <a:pPr lvl="2"/>
            <a:r>
              <a:rPr lang="fr-FR"/>
              <a:t>Troisième niveau</a:t>
            </a:r>
          </a:p>
          <a:p>
            <a:pPr lvl="3"/>
            <a:r>
              <a:rPr lang="fr-FR"/>
              <a:t>Quatrième niveau</a:t>
            </a:r>
          </a:p>
          <a:p>
            <a:pPr lvl="4"/>
            <a:r>
              <a:rPr lang="fr-FR"/>
              <a:t>Cinquième niveau</a:t>
            </a:r>
          </a:p>
        </p:txBody>
      </p:sp>
      <p:sp>
        <p:nvSpPr>
          <p:cNvPr id="15" name="Espace réservé du texte 13"/>
          <p:cNvSpPr>
            <a:spLocks noGrp="1"/>
          </p:cNvSpPr>
          <p:nvPr>
            <p:ph type="body" sz="quarter" idx="14" hasCustomPrompt="1"/>
          </p:nvPr>
        </p:nvSpPr>
        <p:spPr>
          <a:xfrm>
            <a:off x="874800" y="6357600"/>
            <a:ext cx="7297600" cy="216781"/>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Tx/>
              <a:buNone/>
              <a:tabLst/>
              <a:defRPr lang="fr-FR" sz="1050" b="1" i="0" kern="1200" cap="all" baseline="0" dirty="0">
                <a:solidFill>
                  <a:schemeClr val="accent1"/>
                </a:solidFill>
                <a:latin typeface="+mj-lt"/>
                <a:ea typeface="ＭＳ Ｐゴシック" pitchFamily="34" charset="-128"/>
                <a:cs typeface="Lucida Sans" pitchFamily="34" charset="0"/>
              </a:defRPr>
            </a:lvl1pPr>
          </a:lstStyle>
          <a:p>
            <a:pPr lvl="0"/>
            <a:r>
              <a:rPr lang="fr-FR"/>
              <a:t>TITRE de la présentation ou de la PARTIE</a:t>
            </a:r>
          </a:p>
        </p:txBody>
      </p:sp>
      <p:sp>
        <p:nvSpPr>
          <p:cNvPr id="16" name="Espace réservé du contenu 2"/>
          <p:cNvSpPr>
            <a:spLocks noGrp="1"/>
          </p:cNvSpPr>
          <p:nvPr>
            <p:ph idx="18" hasCustomPrompt="1"/>
          </p:nvPr>
        </p:nvSpPr>
        <p:spPr>
          <a:xfrm>
            <a:off x="4896472" y="980728"/>
            <a:ext cx="3924000" cy="5075944"/>
          </a:xfrm>
          <a:prstGeom prst="rect">
            <a:avLst/>
          </a:prstGeom>
        </p:spPr>
        <p:txBody>
          <a:bodyPr vert="horz" lIns="36000" tIns="36000" rIns="36000" bIns="36000"/>
          <a:lstStyle>
            <a:lvl1pPr marL="342900" indent="-342900">
              <a:spcBef>
                <a:spcPts val="300"/>
              </a:spcBef>
              <a:spcAft>
                <a:spcPts val="300"/>
              </a:spcAft>
              <a:buClr>
                <a:srgbClr val="176B8C"/>
              </a:buClr>
              <a:buFont typeface="Open Sans" panose="020B0606030504020204" pitchFamily="34" charset="0"/>
              <a:buChar char="&gt;"/>
              <a:defRPr sz="1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28650" indent="-171450">
              <a:spcBef>
                <a:spcPts val="300"/>
              </a:spcBef>
              <a:spcAft>
                <a:spcPts val="300"/>
              </a:spcAft>
              <a:buClr>
                <a:schemeClr val="tx1"/>
              </a:buClr>
              <a:buSzPct val="120000"/>
              <a:buFont typeface="Arial" panose="020B0604020202020204" pitchFamily="34" charset="0"/>
              <a:buChar char="•"/>
              <a:defRPr sz="12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074738" indent="-160338">
              <a:spcBef>
                <a:spcPts val="300"/>
              </a:spcBef>
              <a:spcAft>
                <a:spcPts val="300"/>
              </a:spcAft>
              <a:buClr>
                <a:schemeClr val="tx1"/>
              </a:buClr>
              <a:buFont typeface="Open Sans" panose="020B0606030504020204" pitchFamily="34" charset="0"/>
              <a:buChar char="-"/>
              <a:defRPr sz="1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527175" indent="-155575">
              <a:spcBef>
                <a:spcPts val="300"/>
              </a:spcBef>
              <a:spcAft>
                <a:spcPts val="300"/>
              </a:spcAft>
              <a:buClr>
                <a:schemeClr val="tx1"/>
              </a:buClr>
              <a:buFont typeface="Wingdings" panose="05000000000000000000" pitchFamily="2" charset="2"/>
              <a:buChar char="§"/>
              <a:defRPr sz="105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00250" indent="-171450">
              <a:spcBef>
                <a:spcPts val="300"/>
              </a:spcBef>
              <a:spcAft>
                <a:spcPts val="300"/>
              </a:spcAft>
              <a:buClr>
                <a:schemeClr val="tx1"/>
              </a:buClr>
              <a:buFont typeface="Wingdings" panose="05000000000000000000" pitchFamily="2" charset="2"/>
              <a:buChar char="§"/>
              <a:defRPr sz="10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fr-FR"/>
              <a:t>Cliquer ici pour entrer votre texte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9010641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u avec 2 colonnes - Titre en couleur">
    <p:spTree>
      <p:nvGrpSpPr>
        <p:cNvPr id="1" name=""/>
        <p:cNvGrpSpPr/>
        <p:nvPr/>
      </p:nvGrpSpPr>
      <p:grpSpPr>
        <a:xfrm>
          <a:off x="0" y="0"/>
          <a:ext cx="0" cy="0"/>
          <a:chOff x="0" y="0"/>
          <a:chExt cx="0" cy="0"/>
        </a:xfrm>
      </p:grpSpPr>
      <p:sp>
        <p:nvSpPr>
          <p:cNvPr id="10" name="Espace réservé du texte 3"/>
          <p:cNvSpPr>
            <a:spLocks noGrp="1"/>
          </p:cNvSpPr>
          <p:nvPr>
            <p:ph type="body" sz="quarter" idx="11" hasCustomPrompt="1"/>
          </p:nvPr>
        </p:nvSpPr>
        <p:spPr>
          <a:xfrm>
            <a:off x="147600" y="327600"/>
            <a:ext cx="648023" cy="461615"/>
          </a:xfrm>
          <a:prstGeom prst="rect">
            <a:avLst/>
          </a:prstGeom>
        </p:spPr>
        <p:txBody>
          <a:bodyPr/>
          <a:lstStyle>
            <a:lvl1pPr marL="0" indent="0" algn="ctr" rtl="0" eaLnBrk="0" fontAlgn="base" hangingPunct="0">
              <a:spcBef>
                <a:spcPct val="0"/>
              </a:spcBef>
              <a:spcAft>
                <a:spcPct val="0"/>
              </a:spcAft>
              <a:buNone/>
              <a:defRPr lang="fr-FR" sz="2800" b="1"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FR"/>
              <a:t>N°</a:t>
            </a:r>
          </a:p>
        </p:txBody>
      </p:sp>
      <p:sp>
        <p:nvSpPr>
          <p:cNvPr id="12" name="Titre 1"/>
          <p:cNvSpPr>
            <a:spLocks noGrp="1"/>
          </p:cNvSpPr>
          <p:nvPr>
            <p:ph type="title" hasCustomPrompt="1"/>
          </p:nvPr>
        </p:nvSpPr>
        <p:spPr>
          <a:xfrm>
            <a:off x="640800" y="320400"/>
            <a:ext cx="7776864" cy="347846"/>
          </a:xfrm>
          <a:prstGeom prst="rect">
            <a:avLst/>
          </a:prstGeom>
          <a:noFill/>
        </p:spPr>
        <p:txBody>
          <a:bodyPr vert="horz" wrap="square" anchor="t" anchorCtr="0">
            <a:noAutofit/>
          </a:bodyPr>
          <a:lstStyle>
            <a:lvl1pPr algn="l">
              <a:defRPr sz="1600" b="1" cap="all"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Titre de la diapo</a:t>
            </a:r>
          </a:p>
        </p:txBody>
      </p:sp>
      <p:sp>
        <p:nvSpPr>
          <p:cNvPr id="15" name="Espace réservé du contenu 2"/>
          <p:cNvSpPr>
            <a:spLocks noGrp="1"/>
          </p:cNvSpPr>
          <p:nvPr>
            <p:ph idx="13" hasCustomPrompt="1"/>
          </p:nvPr>
        </p:nvSpPr>
        <p:spPr>
          <a:xfrm>
            <a:off x="683568" y="980728"/>
            <a:ext cx="3924000" cy="5075944"/>
          </a:xfrm>
          <a:prstGeom prst="rect">
            <a:avLst/>
          </a:prstGeom>
        </p:spPr>
        <p:txBody>
          <a:bodyPr vert="horz" lIns="36000" tIns="36000" rIns="36000" bIns="36000"/>
          <a:lstStyle>
            <a:lvl1pPr marL="342900" indent="-342900">
              <a:spcBef>
                <a:spcPts val="300"/>
              </a:spcBef>
              <a:spcAft>
                <a:spcPts val="300"/>
              </a:spcAft>
              <a:buClr>
                <a:srgbClr val="176B8C"/>
              </a:buClr>
              <a:buFont typeface="Open Sans" panose="020B0606030504020204" pitchFamily="34" charset="0"/>
              <a:buChar char="&gt;"/>
              <a:defRPr sz="14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628650" indent="-171450">
              <a:spcBef>
                <a:spcPts val="300"/>
              </a:spcBef>
              <a:spcAft>
                <a:spcPts val="300"/>
              </a:spcAft>
              <a:buClr>
                <a:schemeClr val="tx1"/>
              </a:buClr>
              <a:buSzPct val="120000"/>
              <a:buFont typeface="Arial" panose="020B0604020202020204" pitchFamily="34" charset="0"/>
              <a:buChar char="•"/>
              <a:defRPr sz="12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074738" indent="-160338">
              <a:spcBef>
                <a:spcPts val="300"/>
              </a:spcBef>
              <a:spcAft>
                <a:spcPts val="300"/>
              </a:spcAft>
              <a:buClr>
                <a:schemeClr val="tx1"/>
              </a:buClr>
              <a:buFont typeface="Open Sans" panose="020B0606030504020204" pitchFamily="34" charset="0"/>
              <a:buChar char="-"/>
              <a:defRPr sz="1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527175" indent="-155575">
              <a:spcBef>
                <a:spcPts val="300"/>
              </a:spcBef>
              <a:spcAft>
                <a:spcPts val="300"/>
              </a:spcAft>
              <a:buClr>
                <a:schemeClr val="tx1"/>
              </a:buClr>
              <a:buFont typeface="Wingdings" panose="05000000000000000000" pitchFamily="2" charset="2"/>
              <a:buChar char="§"/>
              <a:defRPr sz="105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00250" indent="-171450">
              <a:spcBef>
                <a:spcPts val="300"/>
              </a:spcBef>
              <a:spcAft>
                <a:spcPts val="300"/>
              </a:spcAft>
              <a:buClr>
                <a:schemeClr val="tx1"/>
              </a:buClr>
              <a:buFont typeface="Wingdings" panose="05000000000000000000" pitchFamily="2" charset="2"/>
              <a:buChar char="§"/>
              <a:defRPr sz="10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fr-FR"/>
              <a:t>Cliquer ici pour entrer votre texte</a:t>
            </a:r>
          </a:p>
          <a:p>
            <a:pPr lvl="1"/>
            <a:r>
              <a:rPr lang="fr-FR"/>
              <a:t>Deuxième niveau</a:t>
            </a:r>
          </a:p>
          <a:p>
            <a:pPr lvl="2"/>
            <a:r>
              <a:rPr lang="fr-FR"/>
              <a:t>Troisième niveau</a:t>
            </a:r>
          </a:p>
          <a:p>
            <a:pPr lvl="3"/>
            <a:r>
              <a:rPr lang="fr-FR"/>
              <a:t>Quatrième niveau</a:t>
            </a:r>
          </a:p>
          <a:p>
            <a:pPr lvl="4"/>
            <a:r>
              <a:rPr lang="fr-FR"/>
              <a:t>Cinquième niveau</a:t>
            </a:r>
          </a:p>
        </p:txBody>
      </p:sp>
      <p:sp>
        <p:nvSpPr>
          <p:cNvPr id="16" name="Espace réservé du texte 13"/>
          <p:cNvSpPr>
            <a:spLocks noGrp="1"/>
          </p:cNvSpPr>
          <p:nvPr>
            <p:ph type="body" sz="quarter" idx="14" hasCustomPrompt="1"/>
          </p:nvPr>
        </p:nvSpPr>
        <p:spPr>
          <a:xfrm>
            <a:off x="874800" y="6357600"/>
            <a:ext cx="7297600" cy="216781"/>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Tx/>
              <a:buNone/>
              <a:tabLst/>
              <a:defRPr lang="fr-FR" sz="1050" b="1" i="0" kern="1200" cap="all" baseline="0" dirty="0">
                <a:solidFill>
                  <a:schemeClr val="accent1"/>
                </a:solidFill>
                <a:latin typeface="+mj-lt"/>
                <a:ea typeface="ＭＳ Ｐゴシック" pitchFamily="34" charset="-128"/>
                <a:cs typeface="Lucida Sans" pitchFamily="34" charset="0"/>
              </a:defRPr>
            </a:lvl1pPr>
          </a:lstStyle>
          <a:p>
            <a:pPr lvl="0"/>
            <a:r>
              <a:rPr lang="fr-FR"/>
              <a:t>TITRE de la présentation ou de la PARTIE</a:t>
            </a:r>
          </a:p>
        </p:txBody>
      </p:sp>
      <p:sp>
        <p:nvSpPr>
          <p:cNvPr id="17" name="Espace réservé du contenu 2"/>
          <p:cNvSpPr>
            <a:spLocks noGrp="1"/>
          </p:cNvSpPr>
          <p:nvPr>
            <p:ph idx="18" hasCustomPrompt="1"/>
          </p:nvPr>
        </p:nvSpPr>
        <p:spPr>
          <a:xfrm>
            <a:off x="4896472" y="980728"/>
            <a:ext cx="3924000" cy="5075944"/>
          </a:xfrm>
          <a:prstGeom prst="rect">
            <a:avLst/>
          </a:prstGeom>
        </p:spPr>
        <p:txBody>
          <a:bodyPr vert="horz" lIns="36000" tIns="36000" rIns="36000" bIns="36000"/>
          <a:lstStyle>
            <a:lvl1pPr marL="342900" indent="-342900">
              <a:spcBef>
                <a:spcPts val="300"/>
              </a:spcBef>
              <a:spcAft>
                <a:spcPts val="300"/>
              </a:spcAft>
              <a:buClr>
                <a:srgbClr val="176B8C"/>
              </a:buClr>
              <a:buFont typeface="Open Sans" panose="020B0606030504020204" pitchFamily="34" charset="0"/>
              <a:buChar char="&gt;"/>
              <a:defRPr sz="14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628650" indent="-171450">
              <a:spcBef>
                <a:spcPts val="300"/>
              </a:spcBef>
              <a:spcAft>
                <a:spcPts val="300"/>
              </a:spcAft>
              <a:buClr>
                <a:schemeClr val="tx1"/>
              </a:buClr>
              <a:buSzPct val="120000"/>
              <a:buFont typeface="Arial" panose="020B0604020202020204" pitchFamily="34" charset="0"/>
              <a:buChar char="•"/>
              <a:defRPr sz="12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074738" indent="-160338">
              <a:spcBef>
                <a:spcPts val="300"/>
              </a:spcBef>
              <a:spcAft>
                <a:spcPts val="300"/>
              </a:spcAft>
              <a:buClr>
                <a:schemeClr val="tx1"/>
              </a:buClr>
              <a:buFont typeface="Open Sans" panose="020B0606030504020204" pitchFamily="34" charset="0"/>
              <a:buChar char="-"/>
              <a:defRPr sz="1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527175" indent="-155575">
              <a:spcBef>
                <a:spcPts val="300"/>
              </a:spcBef>
              <a:spcAft>
                <a:spcPts val="300"/>
              </a:spcAft>
              <a:buClr>
                <a:schemeClr val="tx1"/>
              </a:buClr>
              <a:buFont typeface="Wingdings" panose="05000000000000000000" pitchFamily="2" charset="2"/>
              <a:buChar char="§"/>
              <a:defRPr sz="105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00250" indent="-171450">
              <a:spcBef>
                <a:spcPts val="300"/>
              </a:spcBef>
              <a:spcAft>
                <a:spcPts val="300"/>
              </a:spcAft>
              <a:buClr>
                <a:schemeClr val="tx1"/>
              </a:buClr>
              <a:buFont typeface="Wingdings" panose="05000000000000000000" pitchFamily="2" charset="2"/>
              <a:buChar char="§"/>
              <a:defRPr sz="10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fr-FR"/>
              <a:t>Cliquer ici pour entrer votre texte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6910382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u avec carte 1">
    <p:spTree>
      <p:nvGrpSpPr>
        <p:cNvPr id="1" name=""/>
        <p:cNvGrpSpPr/>
        <p:nvPr/>
      </p:nvGrpSpPr>
      <p:grpSpPr>
        <a:xfrm>
          <a:off x="0" y="0"/>
          <a:ext cx="0" cy="0"/>
          <a:chOff x="0" y="0"/>
          <a:chExt cx="0" cy="0"/>
        </a:xfrm>
      </p:grpSpPr>
      <p:sp>
        <p:nvSpPr>
          <p:cNvPr id="4" name="Espace réservé pour une image  3"/>
          <p:cNvSpPr>
            <a:spLocks noGrp="1"/>
          </p:cNvSpPr>
          <p:nvPr>
            <p:ph type="pic" sz="quarter" idx="12" hasCustomPrompt="1"/>
          </p:nvPr>
        </p:nvSpPr>
        <p:spPr>
          <a:xfrm>
            <a:off x="4896472" y="980728"/>
            <a:ext cx="3924000" cy="4192910"/>
          </a:xfrm>
          <a:prstGeom prst="rect">
            <a:avLst/>
          </a:prstGeom>
        </p:spPr>
        <p:txBody>
          <a:bodyPr/>
          <a:lstStyle>
            <a:lvl1pPr marL="0" indent="0">
              <a:buNone/>
              <a:defRPr sz="1400">
                <a:latin typeface="Open Sans" panose="020B0606030504020204" pitchFamily="34" charset="0"/>
                <a:ea typeface="Open Sans" panose="020B0606030504020204" pitchFamily="34" charset="0"/>
                <a:cs typeface="Open Sans" panose="020B0606030504020204" pitchFamily="34" charset="0"/>
              </a:defRPr>
            </a:lvl1pPr>
          </a:lstStyle>
          <a:p>
            <a:r>
              <a:rPr lang="fr-FR"/>
              <a:t>Carte</a:t>
            </a:r>
          </a:p>
        </p:txBody>
      </p:sp>
      <p:sp>
        <p:nvSpPr>
          <p:cNvPr id="9" name="Espace réservé du texte 8"/>
          <p:cNvSpPr>
            <a:spLocks noGrp="1"/>
          </p:cNvSpPr>
          <p:nvPr>
            <p:ph type="body" sz="quarter" idx="13" hasCustomPrompt="1"/>
          </p:nvPr>
        </p:nvSpPr>
        <p:spPr>
          <a:xfrm>
            <a:off x="4896472" y="5173638"/>
            <a:ext cx="3924000" cy="883034"/>
          </a:xfrm>
          <a:prstGeom prst="rect">
            <a:avLst/>
          </a:prstGeom>
        </p:spPr>
        <p:txBody>
          <a:bodyPr/>
          <a:lstStyle>
            <a:lvl1pPr marL="0" indent="0">
              <a:buNone/>
              <a:defRPr lang="fr-FR" sz="14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FR"/>
              <a:t>Légende</a:t>
            </a:r>
          </a:p>
        </p:txBody>
      </p:sp>
      <p:sp>
        <p:nvSpPr>
          <p:cNvPr id="13" name="Espace réservé du texte 3"/>
          <p:cNvSpPr>
            <a:spLocks noGrp="1"/>
          </p:cNvSpPr>
          <p:nvPr>
            <p:ph type="body" sz="quarter" idx="11" hasCustomPrompt="1"/>
          </p:nvPr>
        </p:nvSpPr>
        <p:spPr>
          <a:xfrm>
            <a:off x="147600" y="327600"/>
            <a:ext cx="648023" cy="461615"/>
          </a:xfrm>
          <a:prstGeom prst="rect">
            <a:avLst/>
          </a:prstGeom>
        </p:spPr>
        <p:txBody>
          <a:bodyPr/>
          <a:lstStyle>
            <a:lvl1pPr marL="0" indent="0" algn="ctr" rtl="0" eaLnBrk="0" fontAlgn="base" hangingPunct="0">
              <a:spcBef>
                <a:spcPct val="0"/>
              </a:spcBef>
              <a:spcAft>
                <a:spcPct val="0"/>
              </a:spcAft>
              <a:buNone/>
              <a:defRPr lang="fr-FR" sz="2800" b="1"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FR"/>
              <a:t>N°</a:t>
            </a:r>
          </a:p>
        </p:txBody>
      </p:sp>
      <p:sp>
        <p:nvSpPr>
          <p:cNvPr id="15" name="Titre 1"/>
          <p:cNvSpPr>
            <a:spLocks noGrp="1"/>
          </p:cNvSpPr>
          <p:nvPr>
            <p:ph type="title" hasCustomPrompt="1"/>
          </p:nvPr>
        </p:nvSpPr>
        <p:spPr>
          <a:xfrm>
            <a:off x="640800" y="320400"/>
            <a:ext cx="7776864" cy="347846"/>
          </a:xfrm>
          <a:prstGeom prst="rect">
            <a:avLst/>
          </a:prstGeom>
          <a:noFill/>
        </p:spPr>
        <p:txBody>
          <a:bodyPr vert="horz" wrap="square" anchor="t" anchorCtr="0">
            <a:noAutofit/>
          </a:bodyPr>
          <a:lstStyle>
            <a:lvl1pPr algn="l">
              <a:defRPr sz="1600" b="1" cap="all"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Titre de la diapo</a:t>
            </a:r>
          </a:p>
        </p:txBody>
      </p:sp>
      <p:sp>
        <p:nvSpPr>
          <p:cNvPr id="17" name="Espace réservé du contenu 2"/>
          <p:cNvSpPr>
            <a:spLocks noGrp="1"/>
          </p:cNvSpPr>
          <p:nvPr>
            <p:ph idx="17" hasCustomPrompt="1"/>
          </p:nvPr>
        </p:nvSpPr>
        <p:spPr>
          <a:xfrm>
            <a:off x="683568" y="980728"/>
            <a:ext cx="3924000" cy="5075944"/>
          </a:xfrm>
          <a:prstGeom prst="rect">
            <a:avLst/>
          </a:prstGeom>
        </p:spPr>
        <p:txBody>
          <a:bodyPr vert="horz" lIns="36000" tIns="36000" rIns="36000" bIns="36000"/>
          <a:lstStyle>
            <a:lvl1pPr marL="342900" indent="-342900">
              <a:spcBef>
                <a:spcPts val="300"/>
              </a:spcBef>
              <a:spcAft>
                <a:spcPts val="300"/>
              </a:spcAft>
              <a:buClr>
                <a:srgbClr val="176B8C"/>
              </a:buClr>
              <a:buFont typeface="Open Sans" panose="020B0606030504020204" pitchFamily="34" charset="0"/>
              <a:buChar char="&gt;"/>
              <a:defRPr sz="14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628650" indent="-171450">
              <a:spcBef>
                <a:spcPts val="300"/>
              </a:spcBef>
              <a:spcAft>
                <a:spcPts val="300"/>
              </a:spcAft>
              <a:buClr>
                <a:schemeClr val="tx1"/>
              </a:buClr>
              <a:buSzPct val="120000"/>
              <a:buFont typeface="Arial" panose="020B0604020202020204" pitchFamily="34" charset="0"/>
              <a:buChar char="•"/>
              <a:defRPr sz="12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074738" indent="-160338">
              <a:spcBef>
                <a:spcPts val="300"/>
              </a:spcBef>
              <a:spcAft>
                <a:spcPts val="300"/>
              </a:spcAft>
              <a:buClr>
                <a:schemeClr val="tx1"/>
              </a:buClr>
              <a:buFont typeface="Open Sans" panose="020B0606030504020204" pitchFamily="34" charset="0"/>
              <a:buChar char="-"/>
              <a:defRPr sz="1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527175" indent="-155575">
              <a:spcBef>
                <a:spcPts val="300"/>
              </a:spcBef>
              <a:spcAft>
                <a:spcPts val="300"/>
              </a:spcAft>
              <a:buClr>
                <a:schemeClr val="tx1"/>
              </a:buClr>
              <a:buFont typeface="Wingdings" panose="05000000000000000000" pitchFamily="2" charset="2"/>
              <a:buChar char="§"/>
              <a:defRPr sz="105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00250" indent="-171450">
              <a:spcBef>
                <a:spcPts val="300"/>
              </a:spcBef>
              <a:spcAft>
                <a:spcPts val="300"/>
              </a:spcAft>
              <a:buClr>
                <a:schemeClr val="tx1"/>
              </a:buClr>
              <a:buFont typeface="Wingdings" panose="05000000000000000000" pitchFamily="2" charset="2"/>
              <a:buChar char="§"/>
              <a:defRPr sz="10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fr-FR"/>
              <a:t>Cliquer ici pour entrer votre texte</a:t>
            </a:r>
          </a:p>
          <a:p>
            <a:pPr lvl="1"/>
            <a:r>
              <a:rPr lang="fr-FR"/>
              <a:t>Deuxième niveau</a:t>
            </a:r>
          </a:p>
          <a:p>
            <a:pPr lvl="2"/>
            <a:r>
              <a:rPr lang="fr-FR"/>
              <a:t>Troisième niveau</a:t>
            </a:r>
          </a:p>
          <a:p>
            <a:pPr lvl="3"/>
            <a:r>
              <a:rPr lang="fr-FR"/>
              <a:t>Quatrième niveau</a:t>
            </a:r>
          </a:p>
          <a:p>
            <a:pPr lvl="4"/>
            <a:r>
              <a:rPr lang="fr-FR"/>
              <a:t>Cinquième niveau</a:t>
            </a:r>
          </a:p>
        </p:txBody>
      </p:sp>
      <p:sp>
        <p:nvSpPr>
          <p:cNvPr id="18" name="Espace réservé du texte 13"/>
          <p:cNvSpPr>
            <a:spLocks noGrp="1"/>
          </p:cNvSpPr>
          <p:nvPr>
            <p:ph type="body" sz="quarter" idx="14" hasCustomPrompt="1"/>
          </p:nvPr>
        </p:nvSpPr>
        <p:spPr>
          <a:xfrm>
            <a:off x="874800" y="6357600"/>
            <a:ext cx="7297600" cy="216781"/>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Tx/>
              <a:buNone/>
              <a:tabLst/>
              <a:defRPr lang="fr-FR" sz="1050" b="1" i="0" kern="1200" cap="all" baseline="0" dirty="0">
                <a:solidFill>
                  <a:schemeClr val="accent1"/>
                </a:solidFill>
                <a:latin typeface="+mj-lt"/>
                <a:ea typeface="ＭＳ Ｐゴシック" pitchFamily="34" charset="-128"/>
                <a:cs typeface="Lucida Sans" pitchFamily="34" charset="0"/>
              </a:defRPr>
            </a:lvl1pPr>
          </a:lstStyle>
          <a:p>
            <a:pPr lvl="0"/>
            <a:r>
              <a:rPr lang="fr-FR"/>
              <a:t>TITRE de la présentation ou de la PARTIE</a:t>
            </a:r>
          </a:p>
        </p:txBody>
      </p:sp>
    </p:spTree>
    <p:extLst>
      <p:ext uri="{BB962C8B-B14F-4D97-AF65-F5344CB8AC3E}">
        <p14:creationId xmlns:p14="http://schemas.microsoft.com/office/powerpoint/2010/main" val="3153174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57DFC6EB-EE19-4C03-AEC1-6CBD65B049DD}"/>
              </a:ext>
            </a:extLst>
          </p:cNvPr>
          <p:cNvSpPr>
            <a:spLocks noGrp="1"/>
          </p:cNvSpPr>
          <p:nvPr>
            <p:ph type="dt" sz="half" idx="10"/>
          </p:nvPr>
        </p:nvSpPr>
        <p:spPr/>
        <p:txBody>
          <a:bodyPr/>
          <a:lstStyle/>
          <a:p>
            <a:fld id="{DBB943F3-EFA4-491F-898A-124BEBAD7C90}" type="datetime1">
              <a:rPr lang="fr-FR" smtClean="0"/>
              <a:t>10/02/2025</a:t>
            </a:fld>
            <a:endParaRPr lang="fr-FR"/>
          </a:p>
        </p:txBody>
      </p:sp>
      <p:sp>
        <p:nvSpPr>
          <p:cNvPr id="5" name="Espace réservé du pied de page 4">
            <a:extLst>
              <a:ext uri="{FF2B5EF4-FFF2-40B4-BE49-F238E27FC236}">
                <a16:creationId xmlns:a16="http://schemas.microsoft.com/office/drawing/2014/main" id="{E068EB42-F39B-4F84-AAD3-8F93BC88A16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3A88F61-C144-4467-98C1-CDF66C2F7D2A}"/>
              </a:ext>
            </a:extLst>
          </p:cNvPr>
          <p:cNvSpPr>
            <a:spLocks noGrp="1"/>
          </p:cNvSpPr>
          <p:nvPr>
            <p:ph type="sldNum" sz="quarter" idx="12"/>
          </p:nvPr>
        </p:nvSpPr>
        <p:spPr/>
        <p:txBody>
          <a:bodyPr/>
          <a:lstStyle/>
          <a:p>
            <a:fld id="{4C9DF981-C277-4BD7-B90D-03A39C1D235D}" type="slidenum">
              <a:rPr lang="fr-FR" smtClean="0"/>
              <a:t>‹N°›</a:t>
            </a:fld>
            <a:endParaRPr lang="fr-FR"/>
          </a:p>
        </p:txBody>
      </p:sp>
      <p:grpSp>
        <p:nvGrpSpPr>
          <p:cNvPr id="16" name="Groupe 15">
            <a:extLst>
              <a:ext uri="{FF2B5EF4-FFF2-40B4-BE49-F238E27FC236}">
                <a16:creationId xmlns:a16="http://schemas.microsoft.com/office/drawing/2014/main" id="{19F25521-F62C-4DE7-B7F0-464C3AC4F43B}"/>
              </a:ext>
            </a:extLst>
          </p:cNvPr>
          <p:cNvGrpSpPr/>
          <p:nvPr userDrawn="1"/>
        </p:nvGrpSpPr>
        <p:grpSpPr>
          <a:xfrm>
            <a:off x="-12700" y="-104755"/>
            <a:ext cx="9156700" cy="6962755"/>
            <a:chOff x="-12700" y="-104755"/>
            <a:chExt cx="9156700" cy="6962755"/>
          </a:xfrm>
        </p:grpSpPr>
        <p:grpSp>
          <p:nvGrpSpPr>
            <p:cNvPr id="7" name="Groupe 6">
              <a:extLst>
                <a:ext uri="{FF2B5EF4-FFF2-40B4-BE49-F238E27FC236}">
                  <a16:creationId xmlns:a16="http://schemas.microsoft.com/office/drawing/2014/main" id="{A1390E81-CA55-4DC1-B64B-92844BE76D1E}"/>
                </a:ext>
              </a:extLst>
            </p:cNvPr>
            <p:cNvGrpSpPr/>
            <p:nvPr userDrawn="1"/>
          </p:nvGrpSpPr>
          <p:grpSpPr>
            <a:xfrm>
              <a:off x="-12700" y="-104755"/>
              <a:ext cx="9156700" cy="6962755"/>
              <a:chOff x="16249650" y="8038330"/>
              <a:chExt cx="9156700" cy="6962754"/>
            </a:xfrm>
          </p:grpSpPr>
          <p:grpSp>
            <p:nvGrpSpPr>
              <p:cNvPr id="8" name="Groupe 7">
                <a:extLst>
                  <a:ext uri="{FF2B5EF4-FFF2-40B4-BE49-F238E27FC236}">
                    <a16:creationId xmlns:a16="http://schemas.microsoft.com/office/drawing/2014/main" id="{762E7502-C0A3-4796-8E2B-3061DE3B7C0B}"/>
                  </a:ext>
                </a:extLst>
              </p:cNvPr>
              <p:cNvGrpSpPr/>
              <p:nvPr/>
            </p:nvGrpSpPr>
            <p:grpSpPr>
              <a:xfrm>
                <a:off x="16249650" y="8124903"/>
                <a:ext cx="9156700" cy="6876181"/>
                <a:chOff x="16249650" y="8124903"/>
                <a:chExt cx="9156700" cy="6876181"/>
              </a:xfrm>
            </p:grpSpPr>
            <p:sp>
              <p:nvSpPr>
                <p:cNvPr id="14" name="Google Shape;57;p7">
                  <a:extLst>
                    <a:ext uri="{FF2B5EF4-FFF2-40B4-BE49-F238E27FC236}">
                      <a16:creationId xmlns:a16="http://schemas.microsoft.com/office/drawing/2014/main" id="{7950C217-D423-4AEA-AAED-D2238A861F6C}"/>
                    </a:ext>
                  </a:extLst>
                </p:cNvPr>
                <p:cNvSpPr txBox="1"/>
                <p:nvPr userDrawn="1"/>
              </p:nvSpPr>
              <p:spPr>
                <a:xfrm>
                  <a:off x="16249650" y="12264786"/>
                  <a:ext cx="9156700" cy="45719"/>
                </a:xfrm>
                <a:prstGeom prst="rect">
                  <a:avLst/>
                </a:prstGeom>
                <a:blipFill rotWithShape="1">
                  <a:blip r:embed="rId2">
                    <a:alphaModFix/>
                  </a:blip>
                  <a:stretch>
                    <a:fillRect/>
                  </a:stretch>
                </a:blipFill>
                <a:ln>
                  <a:noFill/>
                </a:ln>
                <a:effectLst>
                  <a:outerShdw blurRad="63500" dist="38100" dir="5400000">
                    <a:srgbClr val="808080">
                      <a:alpha val="39607"/>
                    </a:srgbClr>
                  </a:outerShdw>
                </a:effectLst>
              </p:spPr>
              <p:txBody>
                <a:bodyPr spcFirstLastPara="1" wrap="square" lIns="91425" tIns="45700" rIns="91425" bIns="45700" anchor="ctr" anchorCtr="0">
                  <a:noAutofit/>
                </a:bodyPr>
                <a:lstStyle/>
                <a:p>
                  <a:endParaRPr sz="1600">
                    <a:solidFill>
                      <a:schemeClr val="dk1"/>
                    </a:solidFill>
                    <a:latin typeface="Calibri"/>
                    <a:ea typeface="Calibri"/>
                    <a:cs typeface="Calibri"/>
                    <a:sym typeface="Calibri"/>
                  </a:endParaRPr>
                </a:p>
              </p:txBody>
            </p:sp>
            <p:grpSp>
              <p:nvGrpSpPr>
                <p:cNvPr id="10" name="Groupe 9">
                  <a:extLst>
                    <a:ext uri="{FF2B5EF4-FFF2-40B4-BE49-F238E27FC236}">
                      <a16:creationId xmlns:a16="http://schemas.microsoft.com/office/drawing/2014/main" id="{6CF5578C-717D-4C9B-BD3A-3A0C8010AF36}"/>
                    </a:ext>
                  </a:extLst>
                </p:cNvPr>
                <p:cNvGrpSpPr/>
                <p:nvPr/>
              </p:nvGrpSpPr>
              <p:grpSpPr>
                <a:xfrm>
                  <a:off x="16249650" y="8124903"/>
                  <a:ext cx="9156698" cy="6876181"/>
                  <a:chOff x="16249650" y="8124903"/>
                  <a:chExt cx="9156698" cy="6876181"/>
                </a:xfrm>
              </p:grpSpPr>
              <p:pic>
                <p:nvPicPr>
                  <p:cNvPr id="12" name="Google Shape;54;p7" descr="Capture d’écran 2014-01-15 à 17.28.57.png">
                    <a:extLst>
                      <a:ext uri="{FF2B5EF4-FFF2-40B4-BE49-F238E27FC236}">
                        <a16:creationId xmlns:a16="http://schemas.microsoft.com/office/drawing/2014/main" id="{67C92372-E26B-4B43-895D-E976EBBCBC63}"/>
                      </a:ext>
                    </a:extLst>
                  </p:cNvPr>
                  <p:cNvPicPr preferRelativeResize="0"/>
                  <p:nvPr/>
                </p:nvPicPr>
                <p:blipFill rotWithShape="1">
                  <a:blip r:embed="rId3">
                    <a:alphaModFix/>
                  </a:blip>
                  <a:srcRect/>
                  <a:stretch/>
                </p:blipFill>
                <p:spPr>
                  <a:xfrm>
                    <a:off x="16249650" y="8124903"/>
                    <a:ext cx="9144000" cy="4140200"/>
                  </a:xfrm>
                  <a:prstGeom prst="rect">
                    <a:avLst/>
                  </a:prstGeom>
                  <a:noFill/>
                  <a:ln>
                    <a:noFill/>
                  </a:ln>
                </p:spPr>
              </p:pic>
              <p:sp>
                <p:nvSpPr>
                  <p:cNvPr id="13" name="Google Shape;60;p7">
                    <a:extLst>
                      <a:ext uri="{FF2B5EF4-FFF2-40B4-BE49-F238E27FC236}">
                        <a16:creationId xmlns:a16="http://schemas.microsoft.com/office/drawing/2014/main" id="{6B58A218-63D3-4009-8F5C-07E432D2097F}"/>
                      </a:ext>
                    </a:extLst>
                  </p:cNvPr>
                  <p:cNvSpPr txBox="1"/>
                  <p:nvPr/>
                </p:nvSpPr>
                <p:spPr>
                  <a:xfrm rot="5400000">
                    <a:off x="21616986" y="11211722"/>
                    <a:ext cx="6858000" cy="720724"/>
                  </a:xfrm>
                  <a:prstGeom prst="rect">
                    <a:avLst/>
                  </a:prstGeom>
                  <a:blipFill rotWithShape="1">
                    <a:blip r:embed="rId4">
                      <a:alphaModFix/>
                    </a:blip>
                    <a:stretch>
                      <a:fillRect/>
                    </a:stretch>
                  </a:blipFill>
                  <a:ln>
                    <a:noFill/>
                  </a:ln>
                  <a:effectLst>
                    <a:outerShdw blurRad="63500" dist="38100" dir="2700000">
                      <a:srgbClr val="808080">
                        <a:alpha val="39607"/>
                      </a:srgbClr>
                    </a:outerShdw>
                  </a:effectLst>
                </p:spPr>
                <p:txBody>
                  <a:bodyPr spcFirstLastPara="1" wrap="square" lIns="91425" tIns="45700" rIns="91425" bIns="45700" anchor="ctr" anchorCtr="0">
                    <a:noAutofit/>
                  </a:bodyPr>
                  <a:lstStyle/>
                  <a:p>
                    <a:endParaRPr sz="1600">
                      <a:solidFill>
                        <a:schemeClr val="dk1"/>
                      </a:solidFill>
                      <a:latin typeface="Calibri"/>
                      <a:ea typeface="Calibri"/>
                      <a:cs typeface="Calibri"/>
                      <a:sym typeface="Calibri"/>
                    </a:endParaRPr>
                  </a:p>
                </p:txBody>
              </p:sp>
            </p:grpSp>
          </p:grpSp>
          <p:pic>
            <p:nvPicPr>
              <p:cNvPr id="9" name="Google Shape;61;p7" descr="SCoT_2017detoure.pdf">
                <a:extLst>
                  <a:ext uri="{FF2B5EF4-FFF2-40B4-BE49-F238E27FC236}">
                    <a16:creationId xmlns:a16="http://schemas.microsoft.com/office/drawing/2014/main" id="{89970B7F-EB5C-4C40-B755-571CF3B0536B}"/>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6332596" y="8038330"/>
                <a:ext cx="3174207" cy="976312"/>
              </a:xfrm>
              <a:prstGeom prst="rect">
                <a:avLst/>
              </a:prstGeom>
              <a:noFill/>
              <a:ln>
                <a:noFill/>
              </a:ln>
            </p:spPr>
          </p:pic>
        </p:grpSp>
        <p:cxnSp>
          <p:nvCxnSpPr>
            <p:cNvPr id="15" name="Google Shape;59;p7">
              <a:extLst>
                <a:ext uri="{FF2B5EF4-FFF2-40B4-BE49-F238E27FC236}">
                  <a16:creationId xmlns:a16="http://schemas.microsoft.com/office/drawing/2014/main" id="{024A335F-2AEC-44A8-B8A9-9B44E3DC684D}"/>
                </a:ext>
              </a:extLst>
            </p:cNvPr>
            <p:cNvCxnSpPr/>
            <p:nvPr userDrawn="1"/>
          </p:nvCxnSpPr>
          <p:spPr>
            <a:xfrm>
              <a:off x="8001000" y="1473201"/>
              <a:ext cx="0" cy="2128837"/>
            </a:xfrm>
            <a:prstGeom prst="straightConnector1">
              <a:avLst/>
            </a:prstGeom>
            <a:noFill/>
            <a:ln w="19050" cap="flat" cmpd="sng">
              <a:solidFill>
                <a:srgbClr val="F2F2F2"/>
              </a:solidFill>
              <a:prstDash val="solid"/>
              <a:miter lim="800000"/>
              <a:headEnd type="none" w="med" len="med"/>
              <a:tailEnd type="none" w="med" len="med"/>
            </a:ln>
            <a:effectLst>
              <a:outerShdw blurRad="63500" dist="20000" dir="5400000">
                <a:srgbClr val="808080">
                  <a:alpha val="37647"/>
                </a:srgbClr>
              </a:outerShdw>
            </a:effectLst>
          </p:spPr>
        </p:cxnSp>
      </p:grpSp>
      <p:sp>
        <p:nvSpPr>
          <p:cNvPr id="2" name="Titre 1">
            <a:extLst>
              <a:ext uri="{FF2B5EF4-FFF2-40B4-BE49-F238E27FC236}">
                <a16:creationId xmlns:a16="http://schemas.microsoft.com/office/drawing/2014/main" id="{4EF31FD3-C6D4-4DEE-AC85-C44BA1AC98DC}"/>
              </a:ext>
            </a:extLst>
          </p:cNvPr>
          <p:cNvSpPr>
            <a:spLocks noGrp="1"/>
          </p:cNvSpPr>
          <p:nvPr>
            <p:ph type="ctrTitle"/>
          </p:nvPr>
        </p:nvSpPr>
        <p:spPr>
          <a:xfrm>
            <a:off x="1149351" y="1474269"/>
            <a:ext cx="6858000" cy="1236503"/>
          </a:xfrm>
        </p:spPr>
        <p:txBody>
          <a:bodyPr anchor="b"/>
          <a:lstStyle>
            <a:lvl1pPr algn="r">
              <a:defRPr sz="3600">
                <a:solidFill>
                  <a:schemeClr val="bg1"/>
                </a:solidFill>
                <a:latin typeface="Monda"/>
              </a:defRPr>
            </a:lvl1pPr>
          </a:lstStyle>
          <a:p>
            <a:r>
              <a:rPr lang="fr-FR"/>
              <a:t>Modifiez le style du titre</a:t>
            </a:r>
          </a:p>
        </p:txBody>
      </p:sp>
      <p:sp>
        <p:nvSpPr>
          <p:cNvPr id="17" name="Espace réservé du contenu 16">
            <a:extLst>
              <a:ext uri="{FF2B5EF4-FFF2-40B4-BE49-F238E27FC236}">
                <a16:creationId xmlns:a16="http://schemas.microsoft.com/office/drawing/2014/main" id="{5EB4F02C-1966-4817-BFB5-350276EB1835}"/>
              </a:ext>
            </a:extLst>
          </p:cNvPr>
          <p:cNvSpPr>
            <a:spLocks noGrp="1"/>
          </p:cNvSpPr>
          <p:nvPr>
            <p:ph sz="quarter" idx="13"/>
          </p:nvPr>
        </p:nvSpPr>
        <p:spPr>
          <a:xfrm>
            <a:off x="2133601" y="4287232"/>
            <a:ext cx="6234112" cy="1932594"/>
          </a:xfrm>
        </p:spPr>
        <p:txBody>
          <a:bodyPr/>
          <a:lstStyle>
            <a:lvl1pPr marL="0" indent="0" algn="r">
              <a:buFontTx/>
              <a:buNone/>
              <a:defRPr b="1" u="sng"/>
            </a:lvl1pPr>
            <a:lvl2pPr algn="r">
              <a:defRPr/>
            </a:lvl2pPr>
            <a:lvl3pPr algn="r">
              <a:defRPr/>
            </a:lvl3pPr>
            <a:lvl4pPr algn="r">
              <a:defRPr/>
            </a:lvl4pPr>
            <a:lvl5pPr algn="r">
              <a:defRPr/>
            </a:lvl5pPr>
          </a:lstStyle>
          <a:p>
            <a:pPr lvl="0"/>
            <a:r>
              <a:rPr lang="fr-FR"/>
              <a:t>Cliquez pour modifier les styles du texte du masque</a:t>
            </a:r>
          </a:p>
          <a:p>
            <a:pPr lvl="1"/>
            <a:r>
              <a:rPr lang="fr-FR"/>
              <a:t>Deuxième niveau</a:t>
            </a:r>
          </a:p>
        </p:txBody>
      </p:sp>
      <p:sp>
        <p:nvSpPr>
          <p:cNvPr id="25" name="Espace réservé du contenu 24">
            <a:extLst>
              <a:ext uri="{FF2B5EF4-FFF2-40B4-BE49-F238E27FC236}">
                <a16:creationId xmlns:a16="http://schemas.microsoft.com/office/drawing/2014/main" id="{F80CDD9D-63D8-4C15-917C-B49590E8B110}"/>
              </a:ext>
            </a:extLst>
          </p:cNvPr>
          <p:cNvSpPr>
            <a:spLocks noGrp="1"/>
          </p:cNvSpPr>
          <p:nvPr>
            <p:ph sz="quarter" idx="14" hasCustomPrompt="1"/>
          </p:nvPr>
        </p:nvSpPr>
        <p:spPr>
          <a:xfrm>
            <a:off x="5184776" y="2830584"/>
            <a:ext cx="2822575" cy="746417"/>
          </a:xfrm>
        </p:spPr>
        <p:txBody>
          <a:bodyPr/>
          <a:lstStyle>
            <a:lvl1pPr marL="0" indent="0" algn="r">
              <a:buNone/>
              <a:defRPr>
                <a:solidFill>
                  <a:schemeClr val="bg1"/>
                </a:solidFill>
              </a:defRPr>
            </a:lvl1pPr>
          </a:lstStyle>
          <a:p>
            <a:pPr lvl="0"/>
            <a:r>
              <a:rPr lang="fr-FR"/>
              <a:t>Date </a:t>
            </a:r>
          </a:p>
          <a:p>
            <a:pPr lvl="0"/>
            <a:r>
              <a:rPr lang="fr-FR"/>
              <a:t>Lieu</a:t>
            </a:r>
          </a:p>
        </p:txBody>
      </p:sp>
    </p:spTree>
    <p:extLst>
      <p:ext uri="{BB962C8B-B14F-4D97-AF65-F5344CB8AC3E}">
        <p14:creationId xmlns:p14="http://schemas.microsoft.com/office/powerpoint/2010/main" val="14363255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u avec carte 2">
    <p:spTree>
      <p:nvGrpSpPr>
        <p:cNvPr id="1" name=""/>
        <p:cNvGrpSpPr/>
        <p:nvPr/>
      </p:nvGrpSpPr>
      <p:grpSpPr>
        <a:xfrm>
          <a:off x="0" y="0"/>
          <a:ext cx="0" cy="0"/>
          <a:chOff x="0" y="0"/>
          <a:chExt cx="0" cy="0"/>
        </a:xfrm>
      </p:grpSpPr>
      <p:sp>
        <p:nvSpPr>
          <p:cNvPr id="2" name="ZoneTexte 1"/>
          <p:cNvSpPr txBox="1"/>
          <p:nvPr userDrawn="1"/>
        </p:nvSpPr>
        <p:spPr>
          <a:xfrm>
            <a:off x="3429000" y="5029200"/>
            <a:ext cx="184150" cy="461963"/>
          </a:xfrm>
          <a:prstGeom prst="rect">
            <a:avLst/>
          </a:prstGeom>
          <a:noFill/>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cs typeface="ＭＳ Ｐゴシック" charset="0"/>
              </a:defRPr>
            </a:lvl2pPr>
            <a:lvl3pPr>
              <a:defRPr sz="2400">
                <a:solidFill>
                  <a:schemeClr val="tx1"/>
                </a:solidFill>
                <a:latin typeface="Arial" charset="0"/>
                <a:ea typeface="ＭＳ Ｐゴシック" charset="0"/>
                <a:cs typeface="ＭＳ Ｐゴシック" charset="0"/>
              </a:defRPr>
            </a:lvl3pPr>
            <a:lvl4pPr>
              <a:defRPr sz="2400">
                <a:solidFill>
                  <a:schemeClr val="tx1"/>
                </a:solidFill>
                <a:latin typeface="Arial" charset="0"/>
                <a:ea typeface="ＭＳ Ｐゴシック" charset="0"/>
                <a:cs typeface="ＭＳ Ｐゴシック" charset="0"/>
              </a:defRPr>
            </a:lvl4pPr>
            <a:lvl5pPr>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defRPr/>
            </a:pPr>
            <a:endParaRPr lang="fr-FR"/>
          </a:p>
        </p:txBody>
      </p:sp>
      <p:sp>
        <p:nvSpPr>
          <p:cNvPr id="4" name="Espace réservé pour une image  3"/>
          <p:cNvSpPr>
            <a:spLocks noGrp="1"/>
          </p:cNvSpPr>
          <p:nvPr>
            <p:ph type="pic" sz="quarter" idx="12" hasCustomPrompt="1"/>
          </p:nvPr>
        </p:nvSpPr>
        <p:spPr>
          <a:xfrm>
            <a:off x="683568" y="2996952"/>
            <a:ext cx="8136905" cy="3059720"/>
          </a:xfrm>
          <a:prstGeom prst="rect">
            <a:avLst/>
          </a:prstGeom>
        </p:spPr>
        <p:txBody>
          <a:bodyPr/>
          <a:lstStyle>
            <a:lvl1pPr marL="0" indent="0">
              <a:buNone/>
              <a:defRPr sz="1400">
                <a:latin typeface="Open Sans" panose="020B0606030504020204" pitchFamily="34" charset="0"/>
                <a:ea typeface="Open Sans" panose="020B0606030504020204" pitchFamily="34" charset="0"/>
                <a:cs typeface="Open Sans" panose="020B0606030504020204" pitchFamily="34" charset="0"/>
              </a:defRPr>
            </a:lvl1pPr>
          </a:lstStyle>
          <a:p>
            <a:r>
              <a:rPr lang="fr-FR"/>
              <a:t>Carte</a:t>
            </a:r>
          </a:p>
        </p:txBody>
      </p:sp>
      <p:sp>
        <p:nvSpPr>
          <p:cNvPr id="8" name="Espace réservé du texte 3"/>
          <p:cNvSpPr>
            <a:spLocks noGrp="1"/>
          </p:cNvSpPr>
          <p:nvPr>
            <p:ph type="body" sz="quarter" idx="11" hasCustomPrompt="1"/>
          </p:nvPr>
        </p:nvSpPr>
        <p:spPr>
          <a:xfrm>
            <a:off x="147600" y="327600"/>
            <a:ext cx="648023" cy="461615"/>
          </a:xfrm>
          <a:prstGeom prst="rect">
            <a:avLst/>
          </a:prstGeom>
        </p:spPr>
        <p:txBody>
          <a:bodyPr/>
          <a:lstStyle>
            <a:lvl1pPr marL="0" indent="0" algn="ctr" rtl="0" eaLnBrk="0" fontAlgn="base" hangingPunct="0">
              <a:spcBef>
                <a:spcPct val="0"/>
              </a:spcBef>
              <a:spcAft>
                <a:spcPct val="0"/>
              </a:spcAft>
              <a:buNone/>
              <a:defRPr lang="fr-FR" sz="2800" b="1"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FR"/>
              <a:t>N°</a:t>
            </a:r>
          </a:p>
        </p:txBody>
      </p:sp>
      <p:sp>
        <p:nvSpPr>
          <p:cNvPr id="9" name="Titre 1"/>
          <p:cNvSpPr>
            <a:spLocks noGrp="1"/>
          </p:cNvSpPr>
          <p:nvPr>
            <p:ph type="title" hasCustomPrompt="1"/>
          </p:nvPr>
        </p:nvSpPr>
        <p:spPr>
          <a:xfrm>
            <a:off x="640800" y="320400"/>
            <a:ext cx="7776864" cy="347846"/>
          </a:xfrm>
          <a:prstGeom prst="rect">
            <a:avLst/>
          </a:prstGeom>
          <a:noFill/>
        </p:spPr>
        <p:txBody>
          <a:bodyPr vert="horz" wrap="square" anchor="t" anchorCtr="0">
            <a:noAutofit/>
          </a:bodyPr>
          <a:lstStyle>
            <a:lvl1pPr algn="l">
              <a:defRPr sz="1600" b="1" cap="all"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Titre de la diapo</a:t>
            </a:r>
          </a:p>
        </p:txBody>
      </p:sp>
      <p:sp>
        <p:nvSpPr>
          <p:cNvPr id="10" name="Espace réservé du contenu 2"/>
          <p:cNvSpPr>
            <a:spLocks noGrp="1" noChangeAspect="1"/>
          </p:cNvSpPr>
          <p:nvPr>
            <p:ph idx="13" hasCustomPrompt="1"/>
          </p:nvPr>
        </p:nvSpPr>
        <p:spPr>
          <a:xfrm>
            <a:off x="683568" y="980728"/>
            <a:ext cx="8136903" cy="1895255"/>
          </a:xfrm>
          <a:prstGeom prst="rect">
            <a:avLst/>
          </a:prstGeom>
        </p:spPr>
        <p:txBody>
          <a:bodyPr vert="horz" lIns="36000" tIns="36000" rIns="36000" bIns="36000"/>
          <a:lstStyle>
            <a:lvl1pPr marL="342900" indent="-342900">
              <a:spcBef>
                <a:spcPts val="300"/>
              </a:spcBef>
              <a:spcAft>
                <a:spcPts val="300"/>
              </a:spcAft>
              <a:buClr>
                <a:srgbClr val="176B8C"/>
              </a:buClr>
              <a:buFont typeface="Open Sans" panose="020B0606030504020204" pitchFamily="34" charset="0"/>
              <a:buChar char="&gt;"/>
              <a:defRPr sz="1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28650" indent="-171450">
              <a:spcBef>
                <a:spcPts val="300"/>
              </a:spcBef>
              <a:spcAft>
                <a:spcPts val="300"/>
              </a:spcAft>
              <a:buClr>
                <a:schemeClr val="tx1"/>
              </a:buClr>
              <a:buSzPct val="120000"/>
              <a:buFont typeface="Arial" panose="020B0604020202020204" pitchFamily="34" charset="0"/>
              <a:buChar char="•"/>
              <a:defRPr sz="12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074738" indent="-160338">
              <a:spcBef>
                <a:spcPts val="300"/>
              </a:spcBef>
              <a:spcAft>
                <a:spcPts val="300"/>
              </a:spcAft>
              <a:buClr>
                <a:schemeClr val="tx1"/>
              </a:buClr>
              <a:buFont typeface="Open Sans" panose="020B0606030504020204" pitchFamily="34" charset="0"/>
              <a:buChar char="-"/>
              <a:defRPr sz="1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527175" indent="-155575">
              <a:spcBef>
                <a:spcPts val="300"/>
              </a:spcBef>
              <a:spcAft>
                <a:spcPts val="300"/>
              </a:spcAft>
              <a:buClr>
                <a:schemeClr val="tx1"/>
              </a:buClr>
              <a:buFont typeface="Wingdings" panose="05000000000000000000" pitchFamily="2" charset="2"/>
              <a:buChar char="§"/>
              <a:defRPr sz="105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00250" indent="-171450">
              <a:spcBef>
                <a:spcPts val="300"/>
              </a:spcBef>
              <a:spcAft>
                <a:spcPts val="300"/>
              </a:spcAft>
              <a:buClr>
                <a:schemeClr val="tx1"/>
              </a:buClr>
              <a:buFont typeface="Wingdings" panose="05000000000000000000" pitchFamily="2" charset="2"/>
              <a:buChar char="§"/>
              <a:defRPr sz="10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fr-FR"/>
              <a:t>Cliquer ici pour entrer votre texte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Espace réservé du texte 13"/>
          <p:cNvSpPr>
            <a:spLocks noGrp="1"/>
          </p:cNvSpPr>
          <p:nvPr>
            <p:ph type="body" sz="quarter" idx="14" hasCustomPrompt="1"/>
          </p:nvPr>
        </p:nvSpPr>
        <p:spPr>
          <a:xfrm>
            <a:off x="874800" y="6357600"/>
            <a:ext cx="7297600" cy="216781"/>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Tx/>
              <a:buNone/>
              <a:tabLst/>
              <a:defRPr lang="fr-FR" sz="1050" b="1" i="0" kern="1200" cap="all" normalizeH="0" baseline="0" dirty="0">
                <a:solidFill>
                  <a:schemeClr val="accent1"/>
                </a:solidFill>
                <a:latin typeface="+mj-lt"/>
                <a:ea typeface="ＭＳ Ｐゴシック" pitchFamily="34" charset="-128"/>
                <a:cs typeface="Lucida Sans" pitchFamily="34" charset="0"/>
              </a:defRPr>
            </a:lvl1pPr>
          </a:lstStyle>
          <a:p>
            <a:pPr lvl="0"/>
            <a:r>
              <a:rPr lang="fr-FR"/>
              <a:t>TITRE de la présentation ou de la PARTIE</a:t>
            </a:r>
          </a:p>
        </p:txBody>
      </p:sp>
    </p:spTree>
    <p:extLst>
      <p:ext uri="{BB962C8B-B14F-4D97-AF65-F5344CB8AC3E}">
        <p14:creationId xmlns:p14="http://schemas.microsoft.com/office/powerpoint/2010/main" val="38237464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iapo vide">
    <p:spTree>
      <p:nvGrpSpPr>
        <p:cNvPr id="1" name=""/>
        <p:cNvGrpSpPr/>
        <p:nvPr/>
      </p:nvGrpSpPr>
      <p:grpSpPr>
        <a:xfrm>
          <a:off x="0" y="0"/>
          <a:ext cx="0" cy="0"/>
          <a:chOff x="0" y="0"/>
          <a:chExt cx="0" cy="0"/>
        </a:xfrm>
      </p:grpSpPr>
      <p:sp>
        <p:nvSpPr>
          <p:cNvPr id="7" name="Espace réservé du texte 3"/>
          <p:cNvSpPr>
            <a:spLocks noGrp="1"/>
          </p:cNvSpPr>
          <p:nvPr>
            <p:ph type="body" sz="quarter" idx="11" hasCustomPrompt="1"/>
          </p:nvPr>
        </p:nvSpPr>
        <p:spPr>
          <a:xfrm>
            <a:off x="147600" y="327600"/>
            <a:ext cx="648023" cy="461615"/>
          </a:xfrm>
          <a:prstGeom prst="rect">
            <a:avLst/>
          </a:prstGeom>
        </p:spPr>
        <p:txBody>
          <a:bodyPr/>
          <a:lstStyle>
            <a:lvl1pPr marL="0" indent="0" algn="ctr" rtl="0" eaLnBrk="0" fontAlgn="base" hangingPunct="0">
              <a:spcBef>
                <a:spcPct val="0"/>
              </a:spcBef>
              <a:spcAft>
                <a:spcPct val="0"/>
              </a:spcAft>
              <a:buNone/>
              <a:defRPr lang="fr-FR" sz="2800" b="1"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FR"/>
              <a:t>N°</a:t>
            </a:r>
          </a:p>
        </p:txBody>
      </p:sp>
      <p:sp>
        <p:nvSpPr>
          <p:cNvPr id="9" name="Titre 1"/>
          <p:cNvSpPr>
            <a:spLocks noGrp="1"/>
          </p:cNvSpPr>
          <p:nvPr>
            <p:ph type="title" hasCustomPrompt="1"/>
          </p:nvPr>
        </p:nvSpPr>
        <p:spPr>
          <a:xfrm>
            <a:off x="640800" y="320400"/>
            <a:ext cx="7776864" cy="347846"/>
          </a:xfrm>
          <a:prstGeom prst="rect">
            <a:avLst/>
          </a:prstGeom>
          <a:noFill/>
        </p:spPr>
        <p:txBody>
          <a:bodyPr vert="horz" wrap="square" anchor="t" anchorCtr="0">
            <a:noAutofit/>
          </a:bodyPr>
          <a:lstStyle>
            <a:lvl1pPr algn="l">
              <a:defRPr sz="1600" b="1" cap="all"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Titre de la diapo</a:t>
            </a:r>
          </a:p>
        </p:txBody>
      </p:sp>
      <p:sp>
        <p:nvSpPr>
          <p:cNvPr id="12" name="Espace réservé du texte 13"/>
          <p:cNvSpPr>
            <a:spLocks noGrp="1"/>
          </p:cNvSpPr>
          <p:nvPr>
            <p:ph type="body" sz="quarter" idx="14" hasCustomPrompt="1"/>
          </p:nvPr>
        </p:nvSpPr>
        <p:spPr>
          <a:xfrm>
            <a:off x="874800" y="6357600"/>
            <a:ext cx="7297600" cy="216781"/>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Tx/>
              <a:buNone/>
              <a:tabLst/>
              <a:defRPr lang="fr-FR" sz="1050" b="1" i="0" kern="1200" cap="all" baseline="0" dirty="0">
                <a:solidFill>
                  <a:schemeClr val="accent1"/>
                </a:solidFill>
                <a:latin typeface="+mj-lt"/>
                <a:ea typeface="ＭＳ Ｐゴシック" pitchFamily="34" charset="-128"/>
                <a:cs typeface="Lucida Sans" pitchFamily="34" charset="0"/>
              </a:defRPr>
            </a:lvl1pPr>
          </a:lstStyle>
          <a:p>
            <a:pPr lvl="0"/>
            <a:r>
              <a:rPr lang="fr-FR"/>
              <a:t>TITRE de la présentation ou de la PARTIE</a:t>
            </a:r>
          </a:p>
        </p:txBody>
      </p:sp>
    </p:spTree>
    <p:extLst>
      <p:ext uri="{BB962C8B-B14F-4D97-AF65-F5344CB8AC3E}">
        <p14:creationId xmlns:p14="http://schemas.microsoft.com/office/powerpoint/2010/main" val="18431581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ntercalaire partie">
    <p:spTree>
      <p:nvGrpSpPr>
        <p:cNvPr id="1" name=""/>
        <p:cNvGrpSpPr/>
        <p:nvPr/>
      </p:nvGrpSpPr>
      <p:grpSpPr>
        <a:xfrm>
          <a:off x="0" y="0"/>
          <a:ext cx="0" cy="0"/>
          <a:chOff x="0" y="0"/>
          <a:chExt cx="0" cy="0"/>
        </a:xfrm>
      </p:grpSpPr>
      <p:sp>
        <p:nvSpPr>
          <p:cNvPr id="35" name="Espace réservé du texte 9"/>
          <p:cNvSpPr>
            <a:spLocks noGrp="1"/>
          </p:cNvSpPr>
          <p:nvPr>
            <p:ph type="body" sz="quarter" idx="15" hasCustomPrompt="1"/>
          </p:nvPr>
        </p:nvSpPr>
        <p:spPr>
          <a:xfrm>
            <a:off x="3351600" y="1551600"/>
            <a:ext cx="5396864" cy="426646"/>
          </a:xfrm>
          <a:prstGeom prst="rect">
            <a:avLst/>
          </a:prstGeom>
          <a:noFill/>
        </p:spPr>
        <p:txBody>
          <a:bodyPr wrap="square" lIns="36000" tIns="36000" rIns="180000" bIns="36000" anchor="ctr">
            <a:spAutoFit/>
          </a:bodyPr>
          <a:lstStyle>
            <a:lvl1pPr marL="0" indent="0" algn="l" defTabSz="914400" rtl="0" eaLnBrk="1" fontAlgn="auto" latinLnBrk="0" hangingPunct="1">
              <a:spcBef>
                <a:spcPct val="0"/>
              </a:spcBef>
              <a:spcAft>
                <a:spcPts val="0"/>
              </a:spcAft>
              <a:buNone/>
              <a:defRPr lang="fr-FR" sz="2300" b="1" i="0" kern="1200" cap="all"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FR"/>
              <a:t>Titre partie</a:t>
            </a:r>
          </a:p>
        </p:txBody>
      </p:sp>
      <p:sp>
        <p:nvSpPr>
          <p:cNvPr id="14" name="Espace réservé du texte 9"/>
          <p:cNvSpPr>
            <a:spLocks noGrp="1"/>
          </p:cNvSpPr>
          <p:nvPr>
            <p:ph type="body" sz="quarter" idx="17" hasCustomPrompt="1"/>
          </p:nvPr>
        </p:nvSpPr>
        <p:spPr>
          <a:xfrm>
            <a:off x="3106800" y="849600"/>
            <a:ext cx="1007096" cy="688256"/>
          </a:xfrm>
          <a:prstGeom prst="rect">
            <a:avLst/>
          </a:prstGeom>
          <a:noFill/>
        </p:spPr>
        <p:txBody>
          <a:bodyPr wrap="square" lIns="36000" tIns="36000" rIns="180000" bIns="36000" anchor="ctr">
            <a:spAutoFit/>
          </a:bodyPr>
          <a:lstStyle>
            <a:lvl1pPr marL="0" indent="0" algn="ctr">
              <a:buNone/>
              <a:defRPr sz="4000" b="1" cap="small"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FR"/>
              <a:t>N°</a:t>
            </a:r>
          </a:p>
        </p:txBody>
      </p:sp>
      <p:sp>
        <p:nvSpPr>
          <p:cNvPr id="5" name="Espace réservé du texte 4"/>
          <p:cNvSpPr>
            <a:spLocks noGrp="1"/>
          </p:cNvSpPr>
          <p:nvPr>
            <p:ph type="body" sz="quarter" idx="18" hasCustomPrompt="1"/>
          </p:nvPr>
        </p:nvSpPr>
        <p:spPr>
          <a:xfrm>
            <a:off x="2941200" y="2224800"/>
            <a:ext cx="5807264" cy="3828872"/>
          </a:xfrm>
          <a:prstGeom prst="rect">
            <a:avLst/>
          </a:prstGeom>
        </p:spPr>
        <p:txBody>
          <a:bodyPr/>
          <a:lstStyle>
            <a:lvl1pPr marL="357188" indent="-357188">
              <a:buClr>
                <a:schemeClr val="accent1"/>
              </a:buClr>
              <a:buFont typeface="+mj-lt"/>
              <a:buAutoNum type="arabicPeriod"/>
              <a:defRPr sz="1400" b="1" cap="all" baseline="0"/>
            </a:lvl1pPr>
            <a:lvl2pPr marL="357188" marR="0" indent="0" algn="l" defTabSz="914400" rtl="0" eaLnBrk="1" fontAlgn="auto" latinLnBrk="0" hangingPunct="1">
              <a:lnSpc>
                <a:spcPct val="100000"/>
              </a:lnSpc>
              <a:spcBef>
                <a:spcPts val="200"/>
              </a:spcBef>
              <a:spcAft>
                <a:spcPts val="0"/>
              </a:spcAft>
              <a:buClrTx/>
              <a:buSzTx/>
              <a:buFont typeface="Arial" pitchFamily="34" charset="0"/>
              <a:buNone/>
              <a:tabLst/>
              <a:defRPr sz="1300" baseline="0"/>
            </a:lvl2pPr>
          </a:lstStyle>
          <a:p>
            <a:pPr lvl="0"/>
            <a:r>
              <a:rPr lang="fr-FR"/>
              <a:t>Titre</a:t>
            </a:r>
          </a:p>
          <a:p>
            <a:pPr lvl="1"/>
            <a:r>
              <a:rPr lang="fr-FR"/>
              <a:t>Sous titre</a:t>
            </a:r>
          </a:p>
          <a:p>
            <a:pPr marL="357188" marR="0" lvl="1" indent="0" algn="l" defTabSz="914400" rtl="0" eaLnBrk="1" fontAlgn="auto" latinLnBrk="0" hangingPunct="1">
              <a:lnSpc>
                <a:spcPct val="100000"/>
              </a:lnSpc>
              <a:spcBef>
                <a:spcPts val="200"/>
              </a:spcBef>
              <a:spcAft>
                <a:spcPts val="0"/>
              </a:spcAft>
              <a:buClrTx/>
              <a:buSzTx/>
              <a:buFont typeface="Arial" pitchFamily="34" charset="0"/>
              <a:buNone/>
              <a:tabLst/>
              <a:defRPr/>
            </a:pPr>
            <a:r>
              <a:rPr lang="fr-FR"/>
              <a:t>Sous titre</a:t>
            </a:r>
          </a:p>
          <a:p>
            <a:pPr lvl="1"/>
            <a:endParaRPr lang="fr-FR"/>
          </a:p>
          <a:p>
            <a:pPr lvl="0"/>
            <a:r>
              <a:rPr lang="fr-FR"/>
              <a:t>Titre</a:t>
            </a:r>
          </a:p>
          <a:p>
            <a:pPr lvl="1"/>
            <a:r>
              <a:rPr lang="fr-FR"/>
              <a:t>Sous titre</a:t>
            </a:r>
          </a:p>
          <a:p>
            <a:pPr marL="357188" marR="0" lvl="1" indent="0" algn="l" defTabSz="914400" rtl="0" eaLnBrk="1" fontAlgn="auto" latinLnBrk="0" hangingPunct="1">
              <a:lnSpc>
                <a:spcPct val="100000"/>
              </a:lnSpc>
              <a:spcBef>
                <a:spcPts val="200"/>
              </a:spcBef>
              <a:spcAft>
                <a:spcPts val="0"/>
              </a:spcAft>
              <a:buClrTx/>
              <a:buSzTx/>
              <a:buFont typeface="Arial" pitchFamily="34" charset="0"/>
              <a:buNone/>
              <a:tabLst/>
              <a:defRPr/>
            </a:pPr>
            <a:r>
              <a:rPr lang="fr-FR"/>
              <a:t>Sous titre</a:t>
            </a:r>
          </a:p>
          <a:p>
            <a:pPr lvl="1"/>
            <a:endParaRPr lang="fr-FR"/>
          </a:p>
          <a:p>
            <a:pPr lvl="0"/>
            <a:r>
              <a:rPr lang="fr-FR"/>
              <a:t>Titre</a:t>
            </a:r>
          </a:p>
          <a:p>
            <a:pPr lvl="1"/>
            <a:r>
              <a:rPr lang="fr-FR"/>
              <a:t>Sous titre</a:t>
            </a:r>
          </a:p>
          <a:p>
            <a:pPr marL="357188" marR="0" lvl="1" indent="0" algn="l" defTabSz="914400" rtl="0" eaLnBrk="1" fontAlgn="auto" latinLnBrk="0" hangingPunct="1">
              <a:lnSpc>
                <a:spcPct val="100000"/>
              </a:lnSpc>
              <a:spcBef>
                <a:spcPts val="200"/>
              </a:spcBef>
              <a:spcAft>
                <a:spcPts val="0"/>
              </a:spcAft>
              <a:buClrTx/>
              <a:buSzTx/>
              <a:buFont typeface="Arial" pitchFamily="34" charset="0"/>
              <a:buNone/>
              <a:tabLst/>
              <a:defRPr/>
            </a:pPr>
            <a:r>
              <a:rPr lang="fr-FR"/>
              <a:t>Sous titre</a:t>
            </a:r>
          </a:p>
          <a:p>
            <a:pPr lvl="1"/>
            <a:endParaRPr lang="fr-FR"/>
          </a:p>
          <a:p>
            <a:pPr lvl="0"/>
            <a:r>
              <a:rPr lang="fr-FR"/>
              <a:t>Titre</a:t>
            </a:r>
          </a:p>
          <a:p>
            <a:pPr lvl="1"/>
            <a:r>
              <a:rPr lang="fr-FR"/>
              <a:t>Sous titre</a:t>
            </a:r>
          </a:p>
          <a:p>
            <a:pPr marL="357188" marR="0" lvl="1" indent="0" algn="l" defTabSz="914400" rtl="0" eaLnBrk="1" fontAlgn="auto" latinLnBrk="0" hangingPunct="1">
              <a:lnSpc>
                <a:spcPct val="100000"/>
              </a:lnSpc>
              <a:spcBef>
                <a:spcPts val="200"/>
              </a:spcBef>
              <a:spcAft>
                <a:spcPts val="0"/>
              </a:spcAft>
              <a:buClrTx/>
              <a:buSzTx/>
              <a:buFont typeface="Arial" pitchFamily="34" charset="0"/>
              <a:buNone/>
              <a:tabLst/>
              <a:defRPr/>
            </a:pPr>
            <a:r>
              <a:rPr lang="fr-FR"/>
              <a:t>Sous titre</a:t>
            </a:r>
          </a:p>
          <a:p>
            <a:pPr lvl="1"/>
            <a:endParaRPr lang="fr-FR"/>
          </a:p>
          <a:p>
            <a:pPr lvl="0"/>
            <a:endParaRPr lang="fr-FR"/>
          </a:p>
          <a:p>
            <a:pPr lvl="1"/>
            <a:endParaRPr lang="fr-FR"/>
          </a:p>
        </p:txBody>
      </p:sp>
    </p:spTree>
    <p:extLst>
      <p:ext uri="{BB962C8B-B14F-4D97-AF65-F5344CB8AC3E}">
        <p14:creationId xmlns:p14="http://schemas.microsoft.com/office/powerpoint/2010/main" val="41743322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u avec puce - Titre en couleur">
    <p:spTree>
      <p:nvGrpSpPr>
        <p:cNvPr id="1" name=""/>
        <p:cNvGrpSpPr/>
        <p:nvPr/>
      </p:nvGrpSpPr>
      <p:grpSpPr>
        <a:xfrm>
          <a:off x="0" y="0"/>
          <a:ext cx="0" cy="0"/>
          <a:chOff x="0" y="0"/>
          <a:chExt cx="0" cy="0"/>
        </a:xfrm>
      </p:grpSpPr>
      <p:sp>
        <p:nvSpPr>
          <p:cNvPr id="4" name="Espace réservé du texte 3"/>
          <p:cNvSpPr>
            <a:spLocks noGrp="1"/>
          </p:cNvSpPr>
          <p:nvPr>
            <p:ph type="body" sz="quarter" idx="11" hasCustomPrompt="1"/>
          </p:nvPr>
        </p:nvSpPr>
        <p:spPr>
          <a:xfrm>
            <a:off x="147600" y="327600"/>
            <a:ext cx="648023" cy="461615"/>
          </a:xfrm>
          <a:prstGeom prst="rect">
            <a:avLst/>
          </a:prstGeom>
        </p:spPr>
        <p:txBody>
          <a:bodyPr/>
          <a:lstStyle>
            <a:lvl1pPr marL="0" indent="0" algn="ctr" rtl="0" eaLnBrk="0" fontAlgn="base" hangingPunct="0">
              <a:spcBef>
                <a:spcPct val="0"/>
              </a:spcBef>
              <a:spcAft>
                <a:spcPct val="0"/>
              </a:spcAft>
              <a:buNone/>
              <a:defRPr lang="fr-FR" sz="2800" b="1"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FR"/>
              <a:t>N°</a:t>
            </a:r>
          </a:p>
        </p:txBody>
      </p:sp>
      <p:sp>
        <p:nvSpPr>
          <p:cNvPr id="10" name="Titre 1"/>
          <p:cNvSpPr>
            <a:spLocks noGrp="1"/>
          </p:cNvSpPr>
          <p:nvPr>
            <p:ph type="title" hasCustomPrompt="1"/>
          </p:nvPr>
        </p:nvSpPr>
        <p:spPr>
          <a:xfrm>
            <a:off x="640800" y="320400"/>
            <a:ext cx="7776864" cy="347846"/>
          </a:xfrm>
          <a:prstGeom prst="rect">
            <a:avLst/>
          </a:prstGeom>
          <a:noFill/>
        </p:spPr>
        <p:txBody>
          <a:bodyPr vert="horz" wrap="square" anchor="t" anchorCtr="0">
            <a:noAutofit/>
          </a:bodyPr>
          <a:lstStyle>
            <a:lvl1pPr algn="l">
              <a:defRPr sz="1600" b="1" cap="all"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Titre de la diapo</a:t>
            </a:r>
          </a:p>
        </p:txBody>
      </p:sp>
      <p:sp>
        <p:nvSpPr>
          <p:cNvPr id="7" name="Espace réservé du contenu 2"/>
          <p:cNvSpPr>
            <a:spLocks noGrp="1" noChangeAspect="1"/>
          </p:cNvSpPr>
          <p:nvPr>
            <p:ph idx="13" hasCustomPrompt="1"/>
          </p:nvPr>
        </p:nvSpPr>
        <p:spPr>
          <a:xfrm>
            <a:off x="683568" y="980728"/>
            <a:ext cx="8136903" cy="5075944"/>
          </a:xfrm>
          <a:prstGeom prst="rect">
            <a:avLst/>
          </a:prstGeom>
        </p:spPr>
        <p:txBody>
          <a:bodyPr vert="horz" lIns="36000" tIns="36000" rIns="36000" bIns="36000"/>
          <a:lstStyle>
            <a:lvl1pPr marL="342900" indent="-342900">
              <a:spcBef>
                <a:spcPts val="300"/>
              </a:spcBef>
              <a:spcAft>
                <a:spcPts val="300"/>
              </a:spcAft>
              <a:buClr>
                <a:srgbClr val="176B8C"/>
              </a:buClr>
              <a:buFont typeface="Open Sans" panose="020B0606030504020204" pitchFamily="34" charset="0"/>
              <a:buChar char="&gt;"/>
              <a:defRPr sz="14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628650" indent="-171450">
              <a:spcBef>
                <a:spcPts val="300"/>
              </a:spcBef>
              <a:spcAft>
                <a:spcPts val="300"/>
              </a:spcAft>
              <a:buClr>
                <a:schemeClr val="tx1"/>
              </a:buClr>
              <a:buSzPct val="120000"/>
              <a:buFont typeface="Arial" panose="020B0604020202020204" pitchFamily="34" charset="0"/>
              <a:buChar char="•"/>
              <a:defRPr sz="12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074738" indent="-160338">
              <a:spcBef>
                <a:spcPts val="300"/>
              </a:spcBef>
              <a:spcAft>
                <a:spcPts val="300"/>
              </a:spcAft>
              <a:buClr>
                <a:schemeClr val="tx1"/>
              </a:buClr>
              <a:buFont typeface="Open Sans" panose="020B0606030504020204" pitchFamily="34" charset="0"/>
              <a:buChar char="-"/>
              <a:defRPr sz="1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527175" indent="-155575">
              <a:spcBef>
                <a:spcPts val="300"/>
              </a:spcBef>
              <a:spcAft>
                <a:spcPts val="300"/>
              </a:spcAft>
              <a:buClr>
                <a:schemeClr val="tx1"/>
              </a:buClr>
              <a:buFont typeface="Wingdings" panose="05000000000000000000" pitchFamily="2" charset="2"/>
              <a:buChar char="§"/>
              <a:defRPr sz="105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00250" indent="-171450">
              <a:spcBef>
                <a:spcPts val="300"/>
              </a:spcBef>
              <a:spcAft>
                <a:spcPts val="300"/>
              </a:spcAft>
              <a:buClr>
                <a:schemeClr val="tx1"/>
              </a:buClr>
              <a:buFont typeface="Wingdings" panose="05000000000000000000" pitchFamily="2" charset="2"/>
              <a:buChar char="§"/>
              <a:defRPr sz="10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fr-FR"/>
              <a:t>Cliquer ici pour entrer votre texte</a:t>
            </a:r>
          </a:p>
          <a:p>
            <a:pPr lvl="1"/>
            <a:r>
              <a:rPr lang="fr-FR"/>
              <a:t>Deuxième niveau</a:t>
            </a:r>
          </a:p>
          <a:p>
            <a:pPr lvl="2"/>
            <a:r>
              <a:rPr lang="fr-FR"/>
              <a:t>Troisième niveau</a:t>
            </a:r>
          </a:p>
          <a:p>
            <a:pPr lvl="3"/>
            <a:r>
              <a:rPr lang="fr-FR"/>
              <a:t>Quatrième niveau</a:t>
            </a:r>
          </a:p>
          <a:p>
            <a:pPr lvl="4"/>
            <a:r>
              <a:rPr lang="fr-FR"/>
              <a:t>Cinquième niveau</a:t>
            </a:r>
          </a:p>
        </p:txBody>
      </p:sp>
      <p:sp>
        <p:nvSpPr>
          <p:cNvPr id="16" name="Espace réservé du texte 13"/>
          <p:cNvSpPr>
            <a:spLocks noGrp="1"/>
          </p:cNvSpPr>
          <p:nvPr>
            <p:ph type="body" sz="quarter" idx="14" hasCustomPrompt="1"/>
          </p:nvPr>
        </p:nvSpPr>
        <p:spPr>
          <a:xfrm>
            <a:off x="874800" y="6357600"/>
            <a:ext cx="7297600" cy="216781"/>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Tx/>
              <a:buNone/>
              <a:tabLst/>
              <a:defRPr lang="fr-FR" sz="1050" b="1" i="0" kern="1200" cap="all" baseline="0" dirty="0">
                <a:solidFill>
                  <a:schemeClr val="accent1"/>
                </a:solidFill>
                <a:latin typeface="+mj-lt"/>
                <a:ea typeface="ＭＳ Ｐゴシック" pitchFamily="34" charset="-128"/>
                <a:cs typeface="Lucida Sans" pitchFamily="34" charset="0"/>
              </a:defRPr>
            </a:lvl1pPr>
          </a:lstStyle>
          <a:p>
            <a:pPr lvl="0"/>
            <a:r>
              <a:rPr lang="fr-FR"/>
              <a:t>TITRE de la présentation ou de la PARTIE</a:t>
            </a:r>
          </a:p>
        </p:txBody>
      </p:sp>
    </p:spTree>
    <p:extLst>
      <p:ext uri="{BB962C8B-B14F-4D97-AF65-F5344CB8AC3E}">
        <p14:creationId xmlns:p14="http://schemas.microsoft.com/office/powerpoint/2010/main" val="39735201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u avec puce">
    <p:spTree>
      <p:nvGrpSpPr>
        <p:cNvPr id="1" name=""/>
        <p:cNvGrpSpPr/>
        <p:nvPr/>
      </p:nvGrpSpPr>
      <p:grpSpPr>
        <a:xfrm>
          <a:off x="0" y="0"/>
          <a:ext cx="0" cy="0"/>
          <a:chOff x="0" y="0"/>
          <a:chExt cx="0" cy="0"/>
        </a:xfrm>
      </p:grpSpPr>
      <p:sp>
        <p:nvSpPr>
          <p:cNvPr id="9" name="Espace réservé du texte 3"/>
          <p:cNvSpPr>
            <a:spLocks noGrp="1"/>
          </p:cNvSpPr>
          <p:nvPr>
            <p:ph type="body" sz="quarter" idx="11" hasCustomPrompt="1"/>
          </p:nvPr>
        </p:nvSpPr>
        <p:spPr>
          <a:xfrm>
            <a:off x="147600" y="327600"/>
            <a:ext cx="648023" cy="461615"/>
          </a:xfrm>
          <a:prstGeom prst="rect">
            <a:avLst/>
          </a:prstGeom>
        </p:spPr>
        <p:txBody>
          <a:bodyPr/>
          <a:lstStyle>
            <a:lvl1pPr marL="0" indent="0" algn="ctr" rtl="0" eaLnBrk="0" fontAlgn="base" hangingPunct="0">
              <a:spcBef>
                <a:spcPct val="0"/>
              </a:spcBef>
              <a:spcAft>
                <a:spcPct val="0"/>
              </a:spcAft>
              <a:buNone/>
              <a:defRPr lang="fr-FR" sz="2800" b="1"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FR"/>
              <a:t>N°</a:t>
            </a:r>
          </a:p>
        </p:txBody>
      </p:sp>
      <p:sp>
        <p:nvSpPr>
          <p:cNvPr id="11" name="Titre 1"/>
          <p:cNvSpPr>
            <a:spLocks noGrp="1"/>
          </p:cNvSpPr>
          <p:nvPr>
            <p:ph type="title" hasCustomPrompt="1"/>
          </p:nvPr>
        </p:nvSpPr>
        <p:spPr>
          <a:xfrm>
            <a:off x="640800" y="320400"/>
            <a:ext cx="7776864" cy="347846"/>
          </a:xfrm>
          <a:prstGeom prst="rect">
            <a:avLst/>
          </a:prstGeom>
          <a:noFill/>
        </p:spPr>
        <p:txBody>
          <a:bodyPr vert="horz" wrap="square" anchor="t" anchorCtr="0">
            <a:noAutofit/>
          </a:bodyPr>
          <a:lstStyle>
            <a:lvl1pPr algn="l">
              <a:defRPr sz="1600" b="1" cap="all"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Titre de la diapo</a:t>
            </a:r>
          </a:p>
        </p:txBody>
      </p:sp>
      <p:sp>
        <p:nvSpPr>
          <p:cNvPr id="13" name="Espace réservé du contenu 2"/>
          <p:cNvSpPr>
            <a:spLocks noGrp="1" noChangeAspect="1"/>
          </p:cNvSpPr>
          <p:nvPr>
            <p:ph idx="13" hasCustomPrompt="1"/>
          </p:nvPr>
        </p:nvSpPr>
        <p:spPr>
          <a:xfrm>
            <a:off x="683568" y="980728"/>
            <a:ext cx="8136903" cy="5075944"/>
          </a:xfrm>
          <a:prstGeom prst="rect">
            <a:avLst/>
          </a:prstGeom>
        </p:spPr>
        <p:txBody>
          <a:bodyPr vert="horz" lIns="36000" tIns="36000" rIns="36000" bIns="36000"/>
          <a:lstStyle>
            <a:lvl1pPr marL="342900" indent="-342900">
              <a:spcBef>
                <a:spcPts val="300"/>
              </a:spcBef>
              <a:spcAft>
                <a:spcPts val="300"/>
              </a:spcAft>
              <a:buClr>
                <a:schemeClr val="tx2"/>
              </a:buClr>
              <a:buFont typeface="Open Sans" panose="020B0606030504020204" pitchFamily="34" charset="0"/>
              <a:buChar char="&gt;"/>
              <a:defRPr sz="1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28650" indent="-171450">
              <a:spcBef>
                <a:spcPts val="300"/>
              </a:spcBef>
              <a:spcAft>
                <a:spcPts val="300"/>
              </a:spcAft>
              <a:buClr>
                <a:schemeClr val="tx1"/>
              </a:buClr>
              <a:buSzPct val="120000"/>
              <a:buFont typeface="Arial" panose="020B0604020202020204" pitchFamily="34" charset="0"/>
              <a:buChar char="•"/>
              <a:defRPr sz="12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074738" indent="-160338">
              <a:spcBef>
                <a:spcPts val="300"/>
              </a:spcBef>
              <a:spcAft>
                <a:spcPts val="300"/>
              </a:spcAft>
              <a:buClr>
                <a:schemeClr val="tx1"/>
              </a:buClr>
              <a:buFont typeface="Open Sans" panose="020B0606030504020204" pitchFamily="34" charset="0"/>
              <a:buChar char="-"/>
              <a:defRPr sz="1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527175" indent="-155575">
              <a:spcBef>
                <a:spcPts val="300"/>
              </a:spcBef>
              <a:spcAft>
                <a:spcPts val="300"/>
              </a:spcAft>
              <a:buClr>
                <a:schemeClr val="tx1"/>
              </a:buClr>
              <a:buFont typeface="Wingdings" panose="05000000000000000000" pitchFamily="2" charset="2"/>
              <a:buChar char="§"/>
              <a:defRPr sz="105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00250" indent="-171450">
              <a:spcBef>
                <a:spcPts val="300"/>
              </a:spcBef>
              <a:spcAft>
                <a:spcPts val="300"/>
              </a:spcAft>
              <a:buClr>
                <a:schemeClr val="tx1"/>
              </a:buClr>
              <a:buFont typeface="Wingdings" panose="05000000000000000000" pitchFamily="2" charset="2"/>
              <a:buChar char="§"/>
              <a:defRPr sz="10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fr-FR"/>
              <a:t>Cliquez ici pour entrer votre texte</a:t>
            </a:r>
          </a:p>
          <a:p>
            <a:pPr lvl="1"/>
            <a:r>
              <a:rPr lang="fr-FR"/>
              <a:t>Deuxième niveau</a:t>
            </a:r>
          </a:p>
          <a:p>
            <a:pPr lvl="2"/>
            <a:r>
              <a:rPr lang="fr-FR"/>
              <a:t>Troisième niveau</a:t>
            </a:r>
          </a:p>
          <a:p>
            <a:pPr lvl="3"/>
            <a:r>
              <a:rPr lang="fr-FR"/>
              <a:t>Quatrième niveau</a:t>
            </a:r>
          </a:p>
          <a:p>
            <a:pPr lvl="4"/>
            <a:r>
              <a:rPr lang="fr-FR"/>
              <a:t>Cinquième niveau</a:t>
            </a:r>
          </a:p>
        </p:txBody>
      </p:sp>
      <p:sp>
        <p:nvSpPr>
          <p:cNvPr id="14" name="Espace réservé du texte 13"/>
          <p:cNvSpPr>
            <a:spLocks noGrp="1"/>
          </p:cNvSpPr>
          <p:nvPr>
            <p:ph type="body" sz="quarter" idx="14" hasCustomPrompt="1"/>
          </p:nvPr>
        </p:nvSpPr>
        <p:spPr>
          <a:xfrm>
            <a:off x="874800" y="6357600"/>
            <a:ext cx="7297600" cy="216781"/>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Tx/>
              <a:buNone/>
              <a:tabLst/>
              <a:defRPr lang="fr-FR" sz="1050" b="1" i="0" kern="1200" cap="all" normalizeH="0" baseline="0" dirty="0">
                <a:solidFill>
                  <a:schemeClr val="accent1"/>
                </a:solidFill>
                <a:latin typeface="+mj-lt"/>
                <a:ea typeface="ＭＳ Ｐゴシック" pitchFamily="34" charset="-128"/>
                <a:cs typeface="Lucida Sans" pitchFamily="34" charset="0"/>
              </a:defRPr>
            </a:lvl1pPr>
          </a:lstStyle>
          <a:p>
            <a:pPr lvl="0"/>
            <a:r>
              <a:rPr lang="fr-FR"/>
              <a:t>TITRE de la présentation ou de la PARTIE</a:t>
            </a:r>
          </a:p>
        </p:txBody>
      </p:sp>
    </p:spTree>
    <p:extLst>
      <p:ext uri="{BB962C8B-B14F-4D97-AF65-F5344CB8AC3E}">
        <p14:creationId xmlns:p14="http://schemas.microsoft.com/office/powerpoint/2010/main" val="3829656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u avec puce - Numérotation chiffre">
    <p:spTree>
      <p:nvGrpSpPr>
        <p:cNvPr id="1" name=""/>
        <p:cNvGrpSpPr/>
        <p:nvPr/>
      </p:nvGrpSpPr>
      <p:grpSpPr>
        <a:xfrm>
          <a:off x="0" y="0"/>
          <a:ext cx="0" cy="0"/>
          <a:chOff x="0" y="0"/>
          <a:chExt cx="0" cy="0"/>
        </a:xfrm>
      </p:grpSpPr>
      <p:sp>
        <p:nvSpPr>
          <p:cNvPr id="7" name="Espace réservé du texte 3"/>
          <p:cNvSpPr>
            <a:spLocks noGrp="1"/>
          </p:cNvSpPr>
          <p:nvPr>
            <p:ph type="body" sz="quarter" idx="11" hasCustomPrompt="1"/>
          </p:nvPr>
        </p:nvSpPr>
        <p:spPr>
          <a:xfrm>
            <a:off x="147600" y="327600"/>
            <a:ext cx="648023" cy="461615"/>
          </a:xfrm>
          <a:prstGeom prst="rect">
            <a:avLst/>
          </a:prstGeom>
        </p:spPr>
        <p:txBody>
          <a:bodyPr/>
          <a:lstStyle>
            <a:lvl1pPr marL="0" indent="0" algn="ctr" rtl="0" eaLnBrk="0" fontAlgn="base" hangingPunct="0">
              <a:spcBef>
                <a:spcPct val="0"/>
              </a:spcBef>
              <a:spcAft>
                <a:spcPct val="0"/>
              </a:spcAft>
              <a:buNone/>
              <a:defRPr lang="fr-FR" sz="2800" b="1"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FR"/>
              <a:t>N°</a:t>
            </a:r>
          </a:p>
        </p:txBody>
      </p:sp>
      <p:sp>
        <p:nvSpPr>
          <p:cNvPr id="8" name="Titre 1"/>
          <p:cNvSpPr>
            <a:spLocks noGrp="1"/>
          </p:cNvSpPr>
          <p:nvPr>
            <p:ph type="title" hasCustomPrompt="1"/>
          </p:nvPr>
        </p:nvSpPr>
        <p:spPr>
          <a:xfrm>
            <a:off x="640800" y="320400"/>
            <a:ext cx="7776864" cy="347846"/>
          </a:xfrm>
          <a:prstGeom prst="rect">
            <a:avLst/>
          </a:prstGeom>
          <a:noFill/>
        </p:spPr>
        <p:txBody>
          <a:bodyPr vert="horz" wrap="square" anchor="t" anchorCtr="0">
            <a:noAutofit/>
          </a:bodyPr>
          <a:lstStyle>
            <a:lvl1pPr algn="l">
              <a:defRPr sz="1600" b="1" cap="all"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Titre de la diapo</a:t>
            </a:r>
          </a:p>
        </p:txBody>
      </p:sp>
      <p:sp>
        <p:nvSpPr>
          <p:cNvPr id="9" name="Espace réservé du contenu 2"/>
          <p:cNvSpPr>
            <a:spLocks noGrp="1" noChangeAspect="1"/>
          </p:cNvSpPr>
          <p:nvPr>
            <p:ph idx="13" hasCustomPrompt="1"/>
          </p:nvPr>
        </p:nvSpPr>
        <p:spPr>
          <a:xfrm>
            <a:off x="683568" y="980728"/>
            <a:ext cx="8136903" cy="5075944"/>
          </a:xfrm>
          <a:prstGeom prst="rect">
            <a:avLst/>
          </a:prstGeom>
        </p:spPr>
        <p:txBody>
          <a:bodyPr vert="horz" lIns="36000" tIns="36000" rIns="36000" bIns="36000"/>
          <a:lstStyle>
            <a:lvl1pPr marL="342900" indent="-342900">
              <a:spcBef>
                <a:spcPts val="300"/>
              </a:spcBef>
              <a:spcAft>
                <a:spcPts val="300"/>
              </a:spcAft>
              <a:buClr>
                <a:srgbClr val="176B8C"/>
              </a:buClr>
              <a:buFont typeface="+mj-lt"/>
              <a:buAutoNum type="arabicPeriod"/>
              <a:defRPr sz="1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800100" indent="-342900">
              <a:spcBef>
                <a:spcPts val="300"/>
              </a:spcBef>
              <a:spcAft>
                <a:spcPts val="300"/>
              </a:spcAft>
              <a:buClr>
                <a:schemeClr val="accent1"/>
              </a:buClr>
              <a:buSzPct val="100000"/>
              <a:buFont typeface="+mj-lt"/>
              <a:buAutoNum type="alphaLcParenR"/>
              <a:defRPr sz="12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074738" indent="-160338">
              <a:spcBef>
                <a:spcPts val="300"/>
              </a:spcBef>
              <a:spcAft>
                <a:spcPts val="300"/>
              </a:spcAft>
              <a:buClr>
                <a:schemeClr val="tx1"/>
              </a:buClr>
              <a:buFont typeface="Open Sans" panose="020B0606030504020204" pitchFamily="34" charset="0"/>
              <a:buChar char="&gt;"/>
              <a:defRPr sz="1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527175" indent="-155575">
              <a:spcBef>
                <a:spcPts val="300"/>
              </a:spcBef>
              <a:spcAft>
                <a:spcPts val="300"/>
              </a:spcAft>
              <a:buClr>
                <a:schemeClr val="tx1"/>
              </a:buClr>
              <a:buSzPct val="120000"/>
              <a:buFont typeface="Arial" panose="020B0604020202020204" pitchFamily="34" charset="0"/>
              <a:buChar char="•"/>
              <a:defRPr sz="105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00250" indent="-171450">
              <a:spcBef>
                <a:spcPts val="300"/>
              </a:spcBef>
              <a:spcAft>
                <a:spcPts val="300"/>
              </a:spcAft>
              <a:buClr>
                <a:schemeClr val="tx1"/>
              </a:buClr>
              <a:buFont typeface="Wingdings" panose="05000000000000000000" pitchFamily="2" charset="2"/>
              <a:buChar char="§"/>
              <a:defRPr sz="10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fr-FR"/>
              <a:t>Cliquez ici pour entrer votre texte</a:t>
            </a:r>
          </a:p>
          <a:p>
            <a:pPr lvl="1"/>
            <a:r>
              <a:rPr lang="fr-FR"/>
              <a:t>Deuxième niveau</a:t>
            </a:r>
          </a:p>
          <a:p>
            <a:pPr lvl="2"/>
            <a:r>
              <a:rPr lang="fr-FR"/>
              <a:t>Troisième niveau</a:t>
            </a:r>
          </a:p>
          <a:p>
            <a:pPr lvl="3"/>
            <a:r>
              <a:rPr lang="fr-FR"/>
              <a:t>Quatrième niveau</a:t>
            </a:r>
          </a:p>
          <a:p>
            <a:pPr lvl="4"/>
            <a:r>
              <a:rPr lang="fr-FR"/>
              <a:t>Cinquième niveau</a:t>
            </a:r>
          </a:p>
        </p:txBody>
      </p:sp>
      <p:sp>
        <p:nvSpPr>
          <p:cNvPr id="11" name="Espace réservé du texte 13"/>
          <p:cNvSpPr>
            <a:spLocks noGrp="1"/>
          </p:cNvSpPr>
          <p:nvPr>
            <p:ph type="body" sz="quarter" idx="14" hasCustomPrompt="1"/>
          </p:nvPr>
        </p:nvSpPr>
        <p:spPr>
          <a:xfrm>
            <a:off x="874800" y="6357600"/>
            <a:ext cx="7297600" cy="216781"/>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Tx/>
              <a:buNone/>
              <a:tabLst/>
              <a:defRPr lang="fr-FR" sz="1050" b="1" i="0" kern="1200" cap="all" baseline="0" dirty="0">
                <a:solidFill>
                  <a:schemeClr val="accent1"/>
                </a:solidFill>
                <a:latin typeface="+mj-lt"/>
                <a:ea typeface="ＭＳ Ｐゴシック" pitchFamily="34" charset="-128"/>
                <a:cs typeface="Lucida Sans" pitchFamily="34" charset="0"/>
              </a:defRPr>
            </a:lvl1pPr>
          </a:lstStyle>
          <a:p>
            <a:pPr lvl="0"/>
            <a:r>
              <a:rPr lang="fr-FR"/>
              <a:t>TITRE de la présentation ou de la PARTIE</a:t>
            </a:r>
          </a:p>
        </p:txBody>
      </p:sp>
    </p:spTree>
    <p:extLst>
      <p:ext uri="{BB962C8B-B14F-4D97-AF65-F5344CB8AC3E}">
        <p14:creationId xmlns:p14="http://schemas.microsoft.com/office/powerpoint/2010/main" val="18984717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u avec puce - Numérotation lettre">
    <p:spTree>
      <p:nvGrpSpPr>
        <p:cNvPr id="1" name=""/>
        <p:cNvGrpSpPr/>
        <p:nvPr/>
      </p:nvGrpSpPr>
      <p:grpSpPr>
        <a:xfrm>
          <a:off x="0" y="0"/>
          <a:ext cx="0" cy="0"/>
          <a:chOff x="0" y="0"/>
          <a:chExt cx="0" cy="0"/>
        </a:xfrm>
      </p:grpSpPr>
      <p:sp>
        <p:nvSpPr>
          <p:cNvPr id="7" name="Espace réservé du texte 3"/>
          <p:cNvSpPr>
            <a:spLocks noGrp="1"/>
          </p:cNvSpPr>
          <p:nvPr>
            <p:ph type="body" sz="quarter" idx="11" hasCustomPrompt="1"/>
          </p:nvPr>
        </p:nvSpPr>
        <p:spPr>
          <a:xfrm>
            <a:off x="147600" y="327600"/>
            <a:ext cx="648023" cy="461615"/>
          </a:xfrm>
          <a:prstGeom prst="rect">
            <a:avLst/>
          </a:prstGeom>
        </p:spPr>
        <p:txBody>
          <a:bodyPr/>
          <a:lstStyle>
            <a:lvl1pPr marL="0" indent="0" algn="ctr" rtl="0" eaLnBrk="0" fontAlgn="base" hangingPunct="0">
              <a:spcBef>
                <a:spcPct val="0"/>
              </a:spcBef>
              <a:spcAft>
                <a:spcPct val="0"/>
              </a:spcAft>
              <a:buNone/>
              <a:defRPr lang="fr-FR" sz="2800" b="1"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FR"/>
              <a:t>N°</a:t>
            </a:r>
          </a:p>
        </p:txBody>
      </p:sp>
      <p:sp>
        <p:nvSpPr>
          <p:cNvPr id="8" name="Titre 1"/>
          <p:cNvSpPr>
            <a:spLocks noGrp="1"/>
          </p:cNvSpPr>
          <p:nvPr>
            <p:ph type="title" hasCustomPrompt="1"/>
          </p:nvPr>
        </p:nvSpPr>
        <p:spPr>
          <a:xfrm>
            <a:off x="640800" y="320400"/>
            <a:ext cx="7776864" cy="347846"/>
          </a:xfrm>
          <a:prstGeom prst="rect">
            <a:avLst/>
          </a:prstGeom>
          <a:noFill/>
        </p:spPr>
        <p:txBody>
          <a:bodyPr vert="horz" wrap="square" anchor="t" anchorCtr="0">
            <a:noAutofit/>
          </a:bodyPr>
          <a:lstStyle>
            <a:lvl1pPr algn="l">
              <a:defRPr sz="1600" b="1" cap="all"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Titre de la diapo</a:t>
            </a:r>
          </a:p>
        </p:txBody>
      </p:sp>
      <p:sp>
        <p:nvSpPr>
          <p:cNvPr id="9" name="Espace réservé du contenu 2"/>
          <p:cNvSpPr>
            <a:spLocks noGrp="1" noChangeAspect="1"/>
          </p:cNvSpPr>
          <p:nvPr>
            <p:ph idx="13" hasCustomPrompt="1"/>
          </p:nvPr>
        </p:nvSpPr>
        <p:spPr>
          <a:xfrm>
            <a:off x="683568" y="980728"/>
            <a:ext cx="8136903" cy="5075944"/>
          </a:xfrm>
          <a:prstGeom prst="rect">
            <a:avLst/>
          </a:prstGeom>
        </p:spPr>
        <p:txBody>
          <a:bodyPr vert="horz" lIns="36000" tIns="36000" rIns="36000" bIns="36000"/>
          <a:lstStyle>
            <a:lvl1pPr marL="342900" indent="-342900">
              <a:spcBef>
                <a:spcPts val="300"/>
              </a:spcBef>
              <a:spcAft>
                <a:spcPts val="300"/>
              </a:spcAft>
              <a:buClr>
                <a:srgbClr val="176B8C"/>
              </a:buClr>
              <a:buFont typeface="+mj-lt"/>
              <a:buAutoNum type="alphaUcPeriod"/>
              <a:defRPr sz="1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800100" indent="-342900">
              <a:spcBef>
                <a:spcPts val="300"/>
              </a:spcBef>
              <a:spcAft>
                <a:spcPts val="300"/>
              </a:spcAft>
              <a:buClr>
                <a:schemeClr val="accent1"/>
              </a:buClr>
              <a:buSzPct val="100000"/>
              <a:buFont typeface="+mj-lt"/>
              <a:buAutoNum type="arabicPeriod"/>
              <a:defRPr sz="12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spcBef>
                <a:spcPts val="300"/>
              </a:spcBef>
              <a:spcAft>
                <a:spcPts val="300"/>
              </a:spcAft>
              <a:buClr>
                <a:schemeClr val="accent1"/>
              </a:buClr>
              <a:buFont typeface="+mj-lt"/>
              <a:buAutoNum type="alphaLcParenR"/>
              <a:defRPr sz="1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527175" indent="-155575">
              <a:spcBef>
                <a:spcPts val="300"/>
              </a:spcBef>
              <a:spcAft>
                <a:spcPts val="300"/>
              </a:spcAft>
              <a:buClr>
                <a:schemeClr val="tx1"/>
              </a:buClr>
              <a:buSzPct val="120000"/>
              <a:buFont typeface="Open Sans" panose="020B0606030504020204" pitchFamily="34" charset="0"/>
              <a:buChar char="&gt;"/>
              <a:defRPr sz="105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00250" indent="-171450">
              <a:spcBef>
                <a:spcPts val="300"/>
              </a:spcBef>
              <a:spcAft>
                <a:spcPts val="300"/>
              </a:spcAft>
              <a:buClr>
                <a:schemeClr val="tx1"/>
              </a:buClr>
              <a:buSzPct val="120000"/>
              <a:buFont typeface="Arial" panose="020B0604020202020204" pitchFamily="34" charset="0"/>
              <a:buChar char="•"/>
              <a:defRPr sz="10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fr-FR"/>
              <a:t>Cliquez ici pour entrer votre texte</a:t>
            </a:r>
          </a:p>
          <a:p>
            <a:pPr lvl="1"/>
            <a:r>
              <a:rPr lang="fr-FR"/>
              <a:t>Deuxième niveau</a:t>
            </a:r>
          </a:p>
          <a:p>
            <a:pPr lvl="2"/>
            <a:r>
              <a:rPr lang="fr-FR"/>
              <a:t>Troisième niveau</a:t>
            </a:r>
          </a:p>
          <a:p>
            <a:pPr lvl="3"/>
            <a:r>
              <a:rPr lang="fr-FR"/>
              <a:t>Quatrième niveau</a:t>
            </a:r>
          </a:p>
          <a:p>
            <a:pPr lvl="4"/>
            <a:r>
              <a:rPr lang="fr-FR"/>
              <a:t>Cinquième niveau</a:t>
            </a:r>
          </a:p>
        </p:txBody>
      </p:sp>
      <p:sp>
        <p:nvSpPr>
          <p:cNvPr id="11" name="Espace réservé du texte 13"/>
          <p:cNvSpPr>
            <a:spLocks noGrp="1"/>
          </p:cNvSpPr>
          <p:nvPr>
            <p:ph type="body" sz="quarter" idx="14" hasCustomPrompt="1"/>
          </p:nvPr>
        </p:nvSpPr>
        <p:spPr>
          <a:xfrm>
            <a:off x="874800" y="6357600"/>
            <a:ext cx="7297600" cy="216781"/>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Tx/>
              <a:buNone/>
              <a:tabLst/>
              <a:defRPr lang="fr-FR" sz="1050" b="1" i="0" kern="1200" cap="all" baseline="0" dirty="0">
                <a:solidFill>
                  <a:schemeClr val="accent1"/>
                </a:solidFill>
                <a:latin typeface="+mj-lt"/>
                <a:ea typeface="ＭＳ Ｐゴシック" pitchFamily="34" charset="-128"/>
                <a:cs typeface="Lucida Sans" pitchFamily="34" charset="0"/>
              </a:defRPr>
            </a:lvl1pPr>
          </a:lstStyle>
          <a:p>
            <a:pPr lvl="0"/>
            <a:r>
              <a:rPr lang="fr-FR"/>
              <a:t>TITRE de la présentation ou de la PARTIE</a:t>
            </a:r>
          </a:p>
        </p:txBody>
      </p:sp>
    </p:spTree>
    <p:extLst>
      <p:ext uri="{BB962C8B-B14F-4D97-AF65-F5344CB8AC3E}">
        <p14:creationId xmlns:p14="http://schemas.microsoft.com/office/powerpoint/2010/main" val="1919323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u sans numérotation">
    <p:spTree>
      <p:nvGrpSpPr>
        <p:cNvPr id="1" name=""/>
        <p:cNvGrpSpPr/>
        <p:nvPr/>
      </p:nvGrpSpPr>
      <p:grpSpPr>
        <a:xfrm>
          <a:off x="0" y="0"/>
          <a:ext cx="0" cy="0"/>
          <a:chOff x="0" y="0"/>
          <a:chExt cx="0" cy="0"/>
        </a:xfrm>
      </p:grpSpPr>
      <p:sp>
        <p:nvSpPr>
          <p:cNvPr id="7" name="Espace réservé du texte 3"/>
          <p:cNvSpPr>
            <a:spLocks noGrp="1"/>
          </p:cNvSpPr>
          <p:nvPr>
            <p:ph type="body" sz="quarter" idx="11" hasCustomPrompt="1"/>
          </p:nvPr>
        </p:nvSpPr>
        <p:spPr>
          <a:xfrm>
            <a:off x="147600" y="327600"/>
            <a:ext cx="648023" cy="461615"/>
          </a:xfrm>
          <a:prstGeom prst="rect">
            <a:avLst/>
          </a:prstGeom>
        </p:spPr>
        <p:txBody>
          <a:bodyPr/>
          <a:lstStyle>
            <a:lvl1pPr marL="0" indent="0" algn="ctr" rtl="0" eaLnBrk="0" fontAlgn="base" hangingPunct="0">
              <a:spcBef>
                <a:spcPct val="0"/>
              </a:spcBef>
              <a:spcAft>
                <a:spcPct val="0"/>
              </a:spcAft>
              <a:buNone/>
              <a:defRPr lang="fr-FR" sz="2800" b="1"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FR"/>
              <a:t>N°</a:t>
            </a:r>
          </a:p>
        </p:txBody>
      </p:sp>
      <p:sp>
        <p:nvSpPr>
          <p:cNvPr id="8" name="Titre 1"/>
          <p:cNvSpPr>
            <a:spLocks noGrp="1"/>
          </p:cNvSpPr>
          <p:nvPr>
            <p:ph type="title" hasCustomPrompt="1"/>
          </p:nvPr>
        </p:nvSpPr>
        <p:spPr>
          <a:xfrm>
            <a:off x="640800" y="320400"/>
            <a:ext cx="7776864" cy="347846"/>
          </a:xfrm>
          <a:prstGeom prst="rect">
            <a:avLst/>
          </a:prstGeom>
          <a:noFill/>
        </p:spPr>
        <p:txBody>
          <a:bodyPr vert="horz" wrap="square" anchor="t" anchorCtr="0">
            <a:noAutofit/>
          </a:bodyPr>
          <a:lstStyle>
            <a:lvl1pPr algn="l">
              <a:defRPr sz="1600" b="1" cap="all"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Titre de la diapo</a:t>
            </a:r>
          </a:p>
        </p:txBody>
      </p:sp>
      <p:sp>
        <p:nvSpPr>
          <p:cNvPr id="9" name="Espace réservé du contenu 2"/>
          <p:cNvSpPr>
            <a:spLocks noGrp="1" noChangeAspect="1"/>
          </p:cNvSpPr>
          <p:nvPr>
            <p:ph idx="13" hasCustomPrompt="1"/>
          </p:nvPr>
        </p:nvSpPr>
        <p:spPr>
          <a:xfrm>
            <a:off x="683568" y="980728"/>
            <a:ext cx="8136903" cy="5075944"/>
          </a:xfrm>
          <a:prstGeom prst="rect">
            <a:avLst/>
          </a:prstGeom>
        </p:spPr>
        <p:txBody>
          <a:bodyPr vert="horz" lIns="36000" tIns="36000" rIns="36000" bIns="36000"/>
          <a:lstStyle>
            <a:lvl1pPr marL="0" indent="0">
              <a:spcBef>
                <a:spcPts val="300"/>
              </a:spcBef>
              <a:spcAft>
                <a:spcPts val="300"/>
              </a:spcAft>
              <a:buClr>
                <a:srgbClr val="176B8C"/>
              </a:buClr>
              <a:buFont typeface="+mj-lt"/>
              <a:buNone/>
              <a:defRPr sz="1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spcBef>
                <a:spcPts val="300"/>
              </a:spcBef>
              <a:spcAft>
                <a:spcPts val="300"/>
              </a:spcAft>
              <a:buClr>
                <a:schemeClr val="accent1"/>
              </a:buClr>
              <a:buSzPct val="100000"/>
              <a:buFont typeface="+mj-lt"/>
              <a:buNone/>
              <a:defRPr sz="12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914400" indent="0">
              <a:spcBef>
                <a:spcPts val="300"/>
              </a:spcBef>
              <a:spcAft>
                <a:spcPts val="300"/>
              </a:spcAft>
              <a:buClr>
                <a:schemeClr val="accent1"/>
              </a:buClr>
              <a:buFont typeface="+mj-lt"/>
              <a:buNone/>
              <a:defRPr sz="1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371600" indent="0">
              <a:spcBef>
                <a:spcPts val="300"/>
              </a:spcBef>
              <a:spcAft>
                <a:spcPts val="300"/>
              </a:spcAft>
              <a:buClr>
                <a:schemeClr val="tx1"/>
              </a:buClr>
              <a:buSzPct val="120000"/>
              <a:buFont typeface="Open Sans" panose="020B0606030504020204" pitchFamily="34" charset="0"/>
              <a:buNone/>
              <a:defRPr sz="105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828800" indent="0">
              <a:spcBef>
                <a:spcPts val="300"/>
              </a:spcBef>
              <a:spcAft>
                <a:spcPts val="300"/>
              </a:spcAft>
              <a:buClr>
                <a:schemeClr val="tx1"/>
              </a:buClr>
              <a:buSzPct val="120000"/>
              <a:buFont typeface="Arial" panose="020B0604020202020204" pitchFamily="34" charset="0"/>
              <a:buNone/>
              <a:defRPr sz="10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fr-FR"/>
              <a:t>Cliquez ici pour entrer votre texte</a:t>
            </a:r>
          </a:p>
          <a:p>
            <a:pPr lvl="1"/>
            <a:r>
              <a:rPr lang="fr-FR"/>
              <a:t>Deuxième niveau</a:t>
            </a:r>
          </a:p>
          <a:p>
            <a:pPr lvl="2"/>
            <a:r>
              <a:rPr lang="fr-FR"/>
              <a:t>Troisième niveau</a:t>
            </a:r>
          </a:p>
          <a:p>
            <a:pPr lvl="3"/>
            <a:r>
              <a:rPr lang="fr-FR"/>
              <a:t>Quatrième niveau</a:t>
            </a:r>
          </a:p>
          <a:p>
            <a:pPr lvl="4"/>
            <a:r>
              <a:rPr lang="fr-FR"/>
              <a:t>Cinquième niveau</a:t>
            </a:r>
          </a:p>
        </p:txBody>
      </p:sp>
      <p:sp>
        <p:nvSpPr>
          <p:cNvPr id="11" name="Espace réservé du texte 13"/>
          <p:cNvSpPr>
            <a:spLocks noGrp="1"/>
          </p:cNvSpPr>
          <p:nvPr>
            <p:ph type="body" sz="quarter" idx="14" hasCustomPrompt="1"/>
          </p:nvPr>
        </p:nvSpPr>
        <p:spPr>
          <a:xfrm>
            <a:off x="874800" y="6357600"/>
            <a:ext cx="7297600" cy="216781"/>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Tx/>
              <a:buNone/>
              <a:tabLst/>
              <a:defRPr lang="fr-FR" sz="1050" b="1" i="0" kern="1200" cap="all" baseline="0" dirty="0">
                <a:solidFill>
                  <a:schemeClr val="accent1"/>
                </a:solidFill>
                <a:latin typeface="+mj-lt"/>
                <a:ea typeface="ＭＳ Ｐゴシック" pitchFamily="34" charset="-128"/>
                <a:cs typeface="Lucida Sans" pitchFamily="34" charset="0"/>
              </a:defRPr>
            </a:lvl1pPr>
          </a:lstStyle>
          <a:p>
            <a:pPr lvl="0"/>
            <a:r>
              <a:rPr lang="fr-FR"/>
              <a:t>TITRE de la présentation ou de la PARTIE</a:t>
            </a:r>
          </a:p>
        </p:txBody>
      </p:sp>
    </p:spTree>
    <p:extLst>
      <p:ext uri="{BB962C8B-B14F-4D97-AF65-F5344CB8AC3E}">
        <p14:creationId xmlns:p14="http://schemas.microsoft.com/office/powerpoint/2010/main" val="10136844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u avec 2 colonnes">
    <p:spTree>
      <p:nvGrpSpPr>
        <p:cNvPr id="1" name=""/>
        <p:cNvGrpSpPr/>
        <p:nvPr/>
      </p:nvGrpSpPr>
      <p:grpSpPr>
        <a:xfrm>
          <a:off x="0" y="0"/>
          <a:ext cx="0" cy="0"/>
          <a:chOff x="0" y="0"/>
          <a:chExt cx="0" cy="0"/>
        </a:xfrm>
      </p:grpSpPr>
      <p:sp>
        <p:nvSpPr>
          <p:cNvPr id="9" name="Espace réservé du texte 3"/>
          <p:cNvSpPr>
            <a:spLocks noGrp="1"/>
          </p:cNvSpPr>
          <p:nvPr>
            <p:ph type="body" sz="quarter" idx="11" hasCustomPrompt="1"/>
          </p:nvPr>
        </p:nvSpPr>
        <p:spPr>
          <a:xfrm>
            <a:off x="147600" y="327600"/>
            <a:ext cx="648023" cy="461615"/>
          </a:xfrm>
          <a:prstGeom prst="rect">
            <a:avLst/>
          </a:prstGeom>
        </p:spPr>
        <p:txBody>
          <a:bodyPr/>
          <a:lstStyle>
            <a:lvl1pPr marL="0" indent="0" algn="ctr" rtl="0" eaLnBrk="0" fontAlgn="base" hangingPunct="0">
              <a:spcBef>
                <a:spcPct val="0"/>
              </a:spcBef>
              <a:spcAft>
                <a:spcPct val="0"/>
              </a:spcAft>
              <a:buNone/>
              <a:defRPr lang="fr-FR" sz="2800" b="1"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FR"/>
              <a:t>N°</a:t>
            </a:r>
          </a:p>
        </p:txBody>
      </p:sp>
      <p:sp>
        <p:nvSpPr>
          <p:cNvPr id="10" name="Titre 1"/>
          <p:cNvSpPr>
            <a:spLocks noGrp="1"/>
          </p:cNvSpPr>
          <p:nvPr>
            <p:ph type="title" hasCustomPrompt="1"/>
          </p:nvPr>
        </p:nvSpPr>
        <p:spPr>
          <a:xfrm>
            <a:off x="640800" y="320400"/>
            <a:ext cx="7776864" cy="347846"/>
          </a:xfrm>
          <a:prstGeom prst="rect">
            <a:avLst/>
          </a:prstGeom>
          <a:noFill/>
        </p:spPr>
        <p:txBody>
          <a:bodyPr vert="horz" wrap="square" anchor="t" anchorCtr="0">
            <a:noAutofit/>
          </a:bodyPr>
          <a:lstStyle>
            <a:lvl1pPr algn="l">
              <a:defRPr sz="1600" b="1" cap="all"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Titre de la diapo</a:t>
            </a:r>
          </a:p>
        </p:txBody>
      </p:sp>
      <p:sp>
        <p:nvSpPr>
          <p:cNvPr id="12" name="Espace réservé du contenu 2"/>
          <p:cNvSpPr>
            <a:spLocks noGrp="1"/>
          </p:cNvSpPr>
          <p:nvPr>
            <p:ph idx="13" hasCustomPrompt="1"/>
          </p:nvPr>
        </p:nvSpPr>
        <p:spPr>
          <a:xfrm>
            <a:off x="683568" y="980728"/>
            <a:ext cx="3924000" cy="5075944"/>
          </a:xfrm>
          <a:prstGeom prst="rect">
            <a:avLst/>
          </a:prstGeom>
        </p:spPr>
        <p:txBody>
          <a:bodyPr vert="horz" lIns="36000" tIns="36000" rIns="36000" bIns="36000"/>
          <a:lstStyle>
            <a:lvl1pPr marL="342900" indent="-342900">
              <a:spcBef>
                <a:spcPts val="300"/>
              </a:spcBef>
              <a:spcAft>
                <a:spcPts val="300"/>
              </a:spcAft>
              <a:buClr>
                <a:srgbClr val="176B8C"/>
              </a:buClr>
              <a:buFont typeface="Open Sans" panose="020B0606030504020204" pitchFamily="34" charset="0"/>
              <a:buChar char="&gt;"/>
              <a:defRPr sz="1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28650" indent="-171450">
              <a:spcBef>
                <a:spcPts val="300"/>
              </a:spcBef>
              <a:spcAft>
                <a:spcPts val="300"/>
              </a:spcAft>
              <a:buClr>
                <a:schemeClr val="tx1"/>
              </a:buClr>
              <a:buSzPct val="120000"/>
              <a:buFont typeface="Arial" panose="020B0604020202020204" pitchFamily="34" charset="0"/>
              <a:buChar char="•"/>
              <a:defRPr sz="12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074738" indent="-160338">
              <a:spcBef>
                <a:spcPts val="300"/>
              </a:spcBef>
              <a:spcAft>
                <a:spcPts val="300"/>
              </a:spcAft>
              <a:buClr>
                <a:schemeClr val="tx1"/>
              </a:buClr>
              <a:buFont typeface="Open Sans" panose="020B0606030504020204" pitchFamily="34" charset="0"/>
              <a:buChar char="-"/>
              <a:defRPr sz="1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527175" indent="-155575">
              <a:spcBef>
                <a:spcPts val="300"/>
              </a:spcBef>
              <a:spcAft>
                <a:spcPts val="300"/>
              </a:spcAft>
              <a:buClr>
                <a:schemeClr val="tx1"/>
              </a:buClr>
              <a:buFont typeface="Wingdings" panose="05000000000000000000" pitchFamily="2" charset="2"/>
              <a:buChar char="§"/>
              <a:defRPr sz="105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00250" indent="-171450">
              <a:spcBef>
                <a:spcPts val="300"/>
              </a:spcBef>
              <a:spcAft>
                <a:spcPts val="300"/>
              </a:spcAft>
              <a:buClr>
                <a:schemeClr val="tx1"/>
              </a:buClr>
              <a:buFont typeface="Wingdings" panose="05000000000000000000" pitchFamily="2" charset="2"/>
              <a:buChar char="§"/>
              <a:defRPr sz="10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fr-FR"/>
              <a:t>Cliquer ici pour entrer votre texte</a:t>
            </a:r>
          </a:p>
          <a:p>
            <a:pPr lvl="1"/>
            <a:r>
              <a:rPr lang="fr-FR"/>
              <a:t>Deuxième niveau</a:t>
            </a:r>
          </a:p>
          <a:p>
            <a:pPr lvl="2"/>
            <a:r>
              <a:rPr lang="fr-FR"/>
              <a:t>Troisième niveau</a:t>
            </a:r>
          </a:p>
          <a:p>
            <a:pPr lvl="3"/>
            <a:r>
              <a:rPr lang="fr-FR"/>
              <a:t>Quatrième niveau</a:t>
            </a:r>
          </a:p>
          <a:p>
            <a:pPr lvl="4"/>
            <a:r>
              <a:rPr lang="fr-FR"/>
              <a:t>Cinquième niveau</a:t>
            </a:r>
          </a:p>
        </p:txBody>
      </p:sp>
      <p:sp>
        <p:nvSpPr>
          <p:cNvPr id="15" name="Espace réservé du texte 13"/>
          <p:cNvSpPr>
            <a:spLocks noGrp="1"/>
          </p:cNvSpPr>
          <p:nvPr>
            <p:ph type="body" sz="quarter" idx="14" hasCustomPrompt="1"/>
          </p:nvPr>
        </p:nvSpPr>
        <p:spPr>
          <a:xfrm>
            <a:off x="874800" y="6357600"/>
            <a:ext cx="7297600" cy="216781"/>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Tx/>
              <a:buNone/>
              <a:tabLst/>
              <a:defRPr lang="fr-FR" sz="1050" b="1" i="0" kern="1200" cap="all" baseline="0" dirty="0">
                <a:solidFill>
                  <a:schemeClr val="accent1"/>
                </a:solidFill>
                <a:latin typeface="+mj-lt"/>
                <a:ea typeface="ＭＳ Ｐゴシック" pitchFamily="34" charset="-128"/>
                <a:cs typeface="Lucida Sans" pitchFamily="34" charset="0"/>
              </a:defRPr>
            </a:lvl1pPr>
          </a:lstStyle>
          <a:p>
            <a:pPr lvl="0"/>
            <a:r>
              <a:rPr lang="fr-FR"/>
              <a:t>TITRE de la présentation ou de la PARTIE</a:t>
            </a:r>
          </a:p>
        </p:txBody>
      </p:sp>
      <p:sp>
        <p:nvSpPr>
          <p:cNvPr id="16" name="Espace réservé du contenu 2"/>
          <p:cNvSpPr>
            <a:spLocks noGrp="1"/>
          </p:cNvSpPr>
          <p:nvPr>
            <p:ph idx="18" hasCustomPrompt="1"/>
          </p:nvPr>
        </p:nvSpPr>
        <p:spPr>
          <a:xfrm>
            <a:off x="4896472" y="980728"/>
            <a:ext cx="3924000" cy="5075944"/>
          </a:xfrm>
          <a:prstGeom prst="rect">
            <a:avLst/>
          </a:prstGeom>
        </p:spPr>
        <p:txBody>
          <a:bodyPr vert="horz" lIns="36000" tIns="36000" rIns="36000" bIns="36000"/>
          <a:lstStyle>
            <a:lvl1pPr marL="342900" indent="-342900">
              <a:spcBef>
                <a:spcPts val="300"/>
              </a:spcBef>
              <a:spcAft>
                <a:spcPts val="300"/>
              </a:spcAft>
              <a:buClr>
                <a:srgbClr val="176B8C"/>
              </a:buClr>
              <a:buFont typeface="Open Sans" panose="020B0606030504020204" pitchFamily="34" charset="0"/>
              <a:buChar char="&gt;"/>
              <a:defRPr sz="1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28650" indent="-171450">
              <a:spcBef>
                <a:spcPts val="300"/>
              </a:spcBef>
              <a:spcAft>
                <a:spcPts val="300"/>
              </a:spcAft>
              <a:buClr>
                <a:schemeClr val="tx1"/>
              </a:buClr>
              <a:buSzPct val="120000"/>
              <a:buFont typeface="Arial" panose="020B0604020202020204" pitchFamily="34" charset="0"/>
              <a:buChar char="•"/>
              <a:defRPr sz="12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074738" indent="-160338">
              <a:spcBef>
                <a:spcPts val="300"/>
              </a:spcBef>
              <a:spcAft>
                <a:spcPts val="300"/>
              </a:spcAft>
              <a:buClr>
                <a:schemeClr val="tx1"/>
              </a:buClr>
              <a:buFont typeface="Open Sans" panose="020B0606030504020204" pitchFamily="34" charset="0"/>
              <a:buChar char="-"/>
              <a:defRPr sz="1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527175" indent="-155575">
              <a:spcBef>
                <a:spcPts val="300"/>
              </a:spcBef>
              <a:spcAft>
                <a:spcPts val="300"/>
              </a:spcAft>
              <a:buClr>
                <a:schemeClr val="tx1"/>
              </a:buClr>
              <a:buFont typeface="Wingdings" panose="05000000000000000000" pitchFamily="2" charset="2"/>
              <a:buChar char="§"/>
              <a:defRPr sz="105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00250" indent="-171450">
              <a:spcBef>
                <a:spcPts val="300"/>
              </a:spcBef>
              <a:spcAft>
                <a:spcPts val="300"/>
              </a:spcAft>
              <a:buClr>
                <a:schemeClr val="tx1"/>
              </a:buClr>
              <a:buFont typeface="Wingdings" panose="05000000000000000000" pitchFamily="2" charset="2"/>
              <a:buChar char="§"/>
              <a:defRPr sz="10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fr-FR"/>
              <a:t>Cliquer ici pour entrer votre texte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7279924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u avec 2 colonnes - Titre en couleur">
    <p:spTree>
      <p:nvGrpSpPr>
        <p:cNvPr id="1" name=""/>
        <p:cNvGrpSpPr/>
        <p:nvPr/>
      </p:nvGrpSpPr>
      <p:grpSpPr>
        <a:xfrm>
          <a:off x="0" y="0"/>
          <a:ext cx="0" cy="0"/>
          <a:chOff x="0" y="0"/>
          <a:chExt cx="0" cy="0"/>
        </a:xfrm>
      </p:grpSpPr>
      <p:sp>
        <p:nvSpPr>
          <p:cNvPr id="10" name="Espace réservé du texte 3"/>
          <p:cNvSpPr>
            <a:spLocks noGrp="1"/>
          </p:cNvSpPr>
          <p:nvPr>
            <p:ph type="body" sz="quarter" idx="11" hasCustomPrompt="1"/>
          </p:nvPr>
        </p:nvSpPr>
        <p:spPr>
          <a:xfrm>
            <a:off x="147600" y="327600"/>
            <a:ext cx="648023" cy="461615"/>
          </a:xfrm>
          <a:prstGeom prst="rect">
            <a:avLst/>
          </a:prstGeom>
        </p:spPr>
        <p:txBody>
          <a:bodyPr/>
          <a:lstStyle>
            <a:lvl1pPr marL="0" indent="0" algn="ctr" rtl="0" eaLnBrk="0" fontAlgn="base" hangingPunct="0">
              <a:spcBef>
                <a:spcPct val="0"/>
              </a:spcBef>
              <a:spcAft>
                <a:spcPct val="0"/>
              </a:spcAft>
              <a:buNone/>
              <a:defRPr lang="fr-FR" sz="2800" b="1"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FR"/>
              <a:t>N°</a:t>
            </a:r>
          </a:p>
        </p:txBody>
      </p:sp>
      <p:sp>
        <p:nvSpPr>
          <p:cNvPr id="12" name="Titre 1"/>
          <p:cNvSpPr>
            <a:spLocks noGrp="1"/>
          </p:cNvSpPr>
          <p:nvPr>
            <p:ph type="title" hasCustomPrompt="1"/>
          </p:nvPr>
        </p:nvSpPr>
        <p:spPr>
          <a:xfrm>
            <a:off x="640800" y="320400"/>
            <a:ext cx="7776864" cy="347846"/>
          </a:xfrm>
          <a:prstGeom prst="rect">
            <a:avLst/>
          </a:prstGeom>
          <a:noFill/>
        </p:spPr>
        <p:txBody>
          <a:bodyPr vert="horz" wrap="square" anchor="t" anchorCtr="0">
            <a:noAutofit/>
          </a:bodyPr>
          <a:lstStyle>
            <a:lvl1pPr algn="l">
              <a:defRPr sz="1600" b="1" cap="all"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Titre de la diapo</a:t>
            </a:r>
          </a:p>
        </p:txBody>
      </p:sp>
      <p:sp>
        <p:nvSpPr>
          <p:cNvPr id="15" name="Espace réservé du contenu 2"/>
          <p:cNvSpPr>
            <a:spLocks noGrp="1"/>
          </p:cNvSpPr>
          <p:nvPr>
            <p:ph idx="13" hasCustomPrompt="1"/>
          </p:nvPr>
        </p:nvSpPr>
        <p:spPr>
          <a:xfrm>
            <a:off x="683568" y="980728"/>
            <a:ext cx="3924000" cy="5075944"/>
          </a:xfrm>
          <a:prstGeom prst="rect">
            <a:avLst/>
          </a:prstGeom>
        </p:spPr>
        <p:txBody>
          <a:bodyPr vert="horz" lIns="36000" tIns="36000" rIns="36000" bIns="36000"/>
          <a:lstStyle>
            <a:lvl1pPr marL="342900" indent="-342900">
              <a:spcBef>
                <a:spcPts val="300"/>
              </a:spcBef>
              <a:spcAft>
                <a:spcPts val="300"/>
              </a:spcAft>
              <a:buClr>
                <a:srgbClr val="176B8C"/>
              </a:buClr>
              <a:buFont typeface="Open Sans" panose="020B0606030504020204" pitchFamily="34" charset="0"/>
              <a:buChar char="&gt;"/>
              <a:defRPr sz="14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628650" indent="-171450">
              <a:spcBef>
                <a:spcPts val="300"/>
              </a:spcBef>
              <a:spcAft>
                <a:spcPts val="300"/>
              </a:spcAft>
              <a:buClr>
                <a:schemeClr val="tx1"/>
              </a:buClr>
              <a:buSzPct val="120000"/>
              <a:buFont typeface="Arial" panose="020B0604020202020204" pitchFamily="34" charset="0"/>
              <a:buChar char="•"/>
              <a:defRPr sz="12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074738" indent="-160338">
              <a:spcBef>
                <a:spcPts val="300"/>
              </a:spcBef>
              <a:spcAft>
                <a:spcPts val="300"/>
              </a:spcAft>
              <a:buClr>
                <a:schemeClr val="tx1"/>
              </a:buClr>
              <a:buFont typeface="Open Sans" panose="020B0606030504020204" pitchFamily="34" charset="0"/>
              <a:buChar char="-"/>
              <a:defRPr sz="1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527175" indent="-155575">
              <a:spcBef>
                <a:spcPts val="300"/>
              </a:spcBef>
              <a:spcAft>
                <a:spcPts val="300"/>
              </a:spcAft>
              <a:buClr>
                <a:schemeClr val="tx1"/>
              </a:buClr>
              <a:buFont typeface="Wingdings" panose="05000000000000000000" pitchFamily="2" charset="2"/>
              <a:buChar char="§"/>
              <a:defRPr sz="105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00250" indent="-171450">
              <a:spcBef>
                <a:spcPts val="300"/>
              </a:spcBef>
              <a:spcAft>
                <a:spcPts val="300"/>
              </a:spcAft>
              <a:buClr>
                <a:schemeClr val="tx1"/>
              </a:buClr>
              <a:buFont typeface="Wingdings" panose="05000000000000000000" pitchFamily="2" charset="2"/>
              <a:buChar char="§"/>
              <a:defRPr sz="10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fr-FR"/>
              <a:t>Cliquer ici pour entrer votre texte</a:t>
            </a:r>
          </a:p>
          <a:p>
            <a:pPr lvl="1"/>
            <a:r>
              <a:rPr lang="fr-FR"/>
              <a:t>Deuxième niveau</a:t>
            </a:r>
          </a:p>
          <a:p>
            <a:pPr lvl="2"/>
            <a:r>
              <a:rPr lang="fr-FR"/>
              <a:t>Troisième niveau</a:t>
            </a:r>
          </a:p>
          <a:p>
            <a:pPr lvl="3"/>
            <a:r>
              <a:rPr lang="fr-FR"/>
              <a:t>Quatrième niveau</a:t>
            </a:r>
          </a:p>
          <a:p>
            <a:pPr lvl="4"/>
            <a:r>
              <a:rPr lang="fr-FR"/>
              <a:t>Cinquième niveau</a:t>
            </a:r>
          </a:p>
        </p:txBody>
      </p:sp>
      <p:sp>
        <p:nvSpPr>
          <p:cNvPr id="16" name="Espace réservé du texte 13"/>
          <p:cNvSpPr>
            <a:spLocks noGrp="1"/>
          </p:cNvSpPr>
          <p:nvPr>
            <p:ph type="body" sz="quarter" idx="14" hasCustomPrompt="1"/>
          </p:nvPr>
        </p:nvSpPr>
        <p:spPr>
          <a:xfrm>
            <a:off x="874800" y="6357600"/>
            <a:ext cx="7297600" cy="216781"/>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Tx/>
              <a:buNone/>
              <a:tabLst/>
              <a:defRPr lang="fr-FR" sz="1050" b="1" i="0" kern="1200" cap="all" baseline="0" dirty="0">
                <a:solidFill>
                  <a:schemeClr val="accent1"/>
                </a:solidFill>
                <a:latin typeface="+mj-lt"/>
                <a:ea typeface="ＭＳ Ｐゴシック" pitchFamily="34" charset="-128"/>
                <a:cs typeface="Lucida Sans" pitchFamily="34" charset="0"/>
              </a:defRPr>
            </a:lvl1pPr>
          </a:lstStyle>
          <a:p>
            <a:pPr lvl="0"/>
            <a:r>
              <a:rPr lang="fr-FR"/>
              <a:t>TITRE de la présentation ou de la PARTIE</a:t>
            </a:r>
          </a:p>
        </p:txBody>
      </p:sp>
      <p:sp>
        <p:nvSpPr>
          <p:cNvPr id="17" name="Espace réservé du contenu 2"/>
          <p:cNvSpPr>
            <a:spLocks noGrp="1"/>
          </p:cNvSpPr>
          <p:nvPr>
            <p:ph idx="18" hasCustomPrompt="1"/>
          </p:nvPr>
        </p:nvSpPr>
        <p:spPr>
          <a:xfrm>
            <a:off x="4896472" y="980728"/>
            <a:ext cx="3924000" cy="5075944"/>
          </a:xfrm>
          <a:prstGeom prst="rect">
            <a:avLst/>
          </a:prstGeom>
        </p:spPr>
        <p:txBody>
          <a:bodyPr vert="horz" lIns="36000" tIns="36000" rIns="36000" bIns="36000"/>
          <a:lstStyle>
            <a:lvl1pPr marL="342900" indent="-342900">
              <a:spcBef>
                <a:spcPts val="300"/>
              </a:spcBef>
              <a:spcAft>
                <a:spcPts val="300"/>
              </a:spcAft>
              <a:buClr>
                <a:srgbClr val="176B8C"/>
              </a:buClr>
              <a:buFont typeface="Open Sans" panose="020B0606030504020204" pitchFamily="34" charset="0"/>
              <a:buChar char="&gt;"/>
              <a:defRPr sz="14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628650" indent="-171450">
              <a:spcBef>
                <a:spcPts val="300"/>
              </a:spcBef>
              <a:spcAft>
                <a:spcPts val="300"/>
              </a:spcAft>
              <a:buClr>
                <a:schemeClr val="tx1"/>
              </a:buClr>
              <a:buSzPct val="120000"/>
              <a:buFont typeface="Arial" panose="020B0604020202020204" pitchFamily="34" charset="0"/>
              <a:buChar char="•"/>
              <a:defRPr sz="12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074738" indent="-160338">
              <a:spcBef>
                <a:spcPts val="300"/>
              </a:spcBef>
              <a:spcAft>
                <a:spcPts val="300"/>
              </a:spcAft>
              <a:buClr>
                <a:schemeClr val="tx1"/>
              </a:buClr>
              <a:buFont typeface="Open Sans" panose="020B0606030504020204" pitchFamily="34" charset="0"/>
              <a:buChar char="-"/>
              <a:defRPr sz="1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527175" indent="-155575">
              <a:spcBef>
                <a:spcPts val="300"/>
              </a:spcBef>
              <a:spcAft>
                <a:spcPts val="300"/>
              </a:spcAft>
              <a:buClr>
                <a:schemeClr val="tx1"/>
              </a:buClr>
              <a:buFont typeface="Wingdings" panose="05000000000000000000" pitchFamily="2" charset="2"/>
              <a:buChar char="§"/>
              <a:defRPr sz="105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00250" indent="-171450">
              <a:spcBef>
                <a:spcPts val="300"/>
              </a:spcBef>
              <a:spcAft>
                <a:spcPts val="300"/>
              </a:spcAft>
              <a:buClr>
                <a:schemeClr val="tx1"/>
              </a:buClr>
              <a:buFont typeface="Wingdings" panose="05000000000000000000" pitchFamily="2" charset="2"/>
              <a:buChar char="§"/>
              <a:defRPr sz="10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fr-FR"/>
              <a:t>Cliquer ici pour entrer votre texte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809134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re seul">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E20065FA-B2D0-4623-A1A6-6172A40A4C4A}"/>
              </a:ext>
            </a:extLst>
          </p:cNvPr>
          <p:cNvSpPr>
            <a:spLocks noGrp="1"/>
          </p:cNvSpPr>
          <p:nvPr>
            <p:ph type="dt" sz="half" idx="10"/>
          </p:nvPr>
        </p:nvSpPr>
        <p:spPr/>
        <p:txBody>
          <a:bodyPr/>
          <a:lstStyle/>
          <a:p>
            <a:fld id="{98C430C9-EE1E-4C4A-A88D-467A9C2AE725}" type="datetime1">
              <a:rPr lang="fr-FR" smtClean="0"/>
              <a:t>10/02/2025</a:t>
            </a:fld>
            <a:endParaRPr lang="fr-FR"/>
          </a:p>
        </p:txBody>
      </p:sp>
      <p:sp>
        <p:nvSpPr>
          <p:cNvPr id="4" name="Espace réservé du pied de page 3">
            <a:extLst>
              <a:ext uri="{FF2B5EF4-FFF2-40B4-BE49-F238E27FC236}">
                <a16:creationId xmlns:a16="http://schemas.microsoft.com/office/drawing/2014/main" id="{91D675C1-EC59-4EEA-9916-DB9365E0FC45}"/>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662104EF-C5D2-4996-8E6A-FBBA667DE429}"/>
              </a:ext>
            </a:extLst>
          </p:cNvPr>
          <p:cNvSpPr>
            <a:spLocks noGrp="1"/>
          </p:cNvSpPr>
          <p:nvPr>
            <p:ph type="sldNum" sz="quarter" idx="12"/>
          </p:nvPr>
        </p:nvSpPr>
        <p:spPr/>
        <p:txBody>
          <a:bodyPr/>
          <a:lstStyle/>
          <a:p>
            <a:fld id="{4C9DF981-C277-4BD7-B90D-03A39C1D235D}" type="slidenum">
              <a:rPr lang="fr-FR" smtClean="0"/>
              <a:t>‹N°›</a:t>
            </a:fld>
            <a:endParaRPr lang="fr-FR"/>
          </a:p>
        </p:txBody>
      </p:sp>
      <p:sp>
        <p:nvSpPr>
          <p:cNvPr id="6" name="Espace réservé de la date 1">
            <a:extLst>
              <a:ext uri="{FF2B5EF4-FFF2-40B4-BE49-F238E27FC236}">
                <a16:creationId xmlns:a16="http://schemas.microsoft.com/office/drawing/2014/main" id="{E5BFA12D-43CD-422E-8B84-03B196000617}"/>
              </a:ext>
            </a:extLst>
          </p:cNvPr>
          <p:cNvSpPr txBox="1">
            <a:spLocks/>
          </p:cNvSpPr>
          <p:nvPr userDrawn="1"/>
        </p:nvSpPr>
        <p:spPr>
          <a:xfrm>
            <a:off x="628650" y="6356351"/>
            <a:ext cx="2057400" cy="365125"/>
          </a:xfrm>
          <a:prstGeom prst="rect">
            <a:avLst/>
          </a:prstGeom>
        </p:spPr>
        <p:txBody>
          <a:bodyPr vert="horz" lIns="91440" tIns="45720" rIns="91440" bIns="45720" rtlCol="0" anchor="ctr"/>
          <a:lstStyle>
            <a:defPPr>
              <a:defRPr lang="fr-FR"/>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C52EE0C-8E4B-410E-ADC9-186366BB05F4}" type="datetimeFigureOut">
              <a:rPr lang="fr-FR" smtClean="0"/>
              <a:pPr/>
              <a:t>10/02/2025</a:t>
            </a:fld>
            <a:endParaRPr lang="fr-FR"/>
          </a:p>
        </p:txBody>
      </p:sp>
      <p:sp>
        <p:nvSpPr>
          <p:cNvPr id="7" name="Espace réservé du numéro de diapositive 3">
            <a:extLst>
              <a:ext uri="{FF2B5EF4-FFF2-40B4-BE49-F238E27FC236}">
                <a16:creationId xmlns:a16="http://schemas.microsoft.com/office/drawing/2014/main" id="{01081D74-864D-432C-B6EF-AE3B896F02B8}"/>
              </a:ext>
            </a:extLst>
          </p:cNvPr>
          <p:cNvSpPr txBox="1">
            <a:spLocks/>
          </p:cNvSpPr>
          <p:nvPr userDrawn="1"/>
        </p:nvSpPr>
        <p:spPr>
          <a:xfrm>
            <a:off x="6457950" y="6356351"/>
            <a:ext cx="2057400"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9DF981-C277-4BD7-B90D-03A39C1D235D}" type="slidenum">
              <a:rPr lang="fr-FR" smtClean="0"/>
              <a:pPr/>
              <a:t>‹N°›</a:t>
            </a:fld>
            <a:endParaRPr lang="fr-FR"/>
          </a:p>
        </p:txBody>
      </p:sp>
      <p:sp>
        <p:nvSpPr>
          <p:cNvPr id="8" name="Google Shape;314;p40">
            <a:extLst>
              <a:ext uri="{FF2B5EF4-FFF2-40B4-BE49-F238E27FC236}">
                <a16:creationId xmlns:a16="http://schemas.microsoft.com/office/drawing/2014/main" id="{7F09A5ED-BD96-43BB-BF8B-212060DBEE1F}"/>
              </a:ext>
            </a:extLst>
          </p:cNvPr>
          <p:cNvSpPr txBox="1"/>
          <p:nvPr userDrawn="1"/>
        </p:nvSpPr>
        <p:spPr>
          <a:xfrm rot="10800000" flipH="1">
            <a:off x="1" y="6767520"/>
            <a:ext cx="9144000" cy="90487"/>
          </a:xfrm>
          <a:prstGeom prst="rect">
            <a:avLst/>
          </a:prstGeom>
          <a:solidFill>
            <a:srgbClr val="134399"/>
          </a:solidFill>
          <a:ln w="9525" cap="flat" cmpd="sng">
            <a:solidFill>
              <a:srgbClr val="4A7EBB"/>
            </a:solidFill>
            <a:prstDash val="solid"/>
            <a:miter lim="800000"/>
            <a:headEnd type="none" w="sm" len="sm"/>
            <a:tailEnd type="none" w="sm" len="sm"/>
          </a:ln>
          <a:effectLst>
            <a:outerShdw blurRad="63500" dist="23000" dir="5400000">
              <a:srgbClr val="808080">
                <a:alpha val="34901"/>
              </a:srgbClr>
            </a:outerShdw>
          </a:effectLst>
        </p:spPr>
        <p:txBody>
          <a:bodyPr spcFirstLastPara="1" wrap="square" lIns="91425" tIns="45700" rIns="91425" bIns="45700" anchor="ctr" anchorCtr="0">
            <a:noAutofit/>
          </a:bodyPr>
          <a:lstStyle/>
          <a:p>
            <a:endParaRPr sz="2400">
              <a:solidFill>
                <a:schemeClr val="dk1"/>
              </a:solidFill>
              <a:latin typeface="Calibri"/>
              <a:ea typeface="Calibri"/>
              <a:cs typeface="Calibri"/>
              <a:sym typeface="Calibri"/>
            </a:endParaRPr>
          </a:p>
        </p:txBody>
      </p:sp>
      <p:sp>
        <p:nvSpPr>
          <p:cNvPr id="9" name="Google Shape;315;p40">
            <a:extLst>
              <a:ext uri="{FF2B5EF4-FFF2-40B4-BE49-F238E27FC236}">
                <a16:creationId xmlns:a16="http://schemas.microsoft.com/office/drawing/2014/main" id="{C4E10763-1D06-43AD-98AC-B7FC665FF2C6}"/>
              </a:ext>
            </a:extLst>
          </p:cNvPr>
          <p:cNvSpPr txBox="1"/>
          <p:nvPr userDrawn="1"/>
        </p:nvSpPr>
        <p:spPr>
          <a:xfrm>
            <a:off x="2143125" y="5558765"/>
            <a:ext cx="4826000" cy="1042287"/>
          </a:xfrm>
          <a:prstGeom prst="rect">
            <a:avLst/>
          </a:prstGeom>
          <a:noFill/>
          <a:ln>
            <a:noFill/>
          </a:ln>
        </p:spPr>
        <p:txBody>
          <a:bodyPr spcFirstLastPara="1" wrap="square" lIns="91425" tIns="45700" rIns="91425" bIns="45700" anchor="t" anchorCtr="0">
            <a:noAutofit/>
          </a:bodyPr>
          <a:lstStyle/>
          <a:p>
            <a:pPr algn="ctr">
              <a:buClr>
                <a:srgbClr val="404040"/>
              </a:buClr>
              <a:buSzPts val="1400"/>
            </a:pPr>
            <a:r>
              <a:rPr lang="en-US" sz="1200">
                <a:solidFill>
                  <a:srgbClr val="404040"/>
                </a:solidFill>
                <a:latin typeface="Helvetica Neue"/>
                <a:ea typeface="Helvetica Neue"/>
                <a:cs typeface="Helvetica Neue"/>
                <a:sym typeface="Helvetica Neue"/>
              </a:rPr>
              <a:t>44 avenue Marcelin Berthelot - 38100 Grenoble</a:t>
            </a:r>
            <a:endParaRPr sz="1600"/>
          </a:p>
          <a:p>
            <a:pPr algn="ctr">
              <a:buClr>
                <a:srgbClr val="404040"/>
              </a:buClr>
              <a:buSzPts val="1400"/>
            </a:pPr>
            <a:r>
              <a:rPr lang="en-US" sz="1200">
                <a:solidFill>
                  <a:srgbClr val="404040"/>
                </a:solidFill>
                <a:latin typeface="Helvetica Neue"/>
                <a:ea typeface="Helvetica Neue"/>
                <a:cs typeface="Helvetica Neue"/>
                <a:sym typeface="Helvetica Neue"/>
              </a:rPr>
              <a:t>Tél. 04 76 28 86 39</a:t>
            </a:r>
            <a:endParaRPr lang="fr-FR" sz="1600"/>
          </a:p>
          <a:p>
            <a:pPr algn="ctr">
              <a:buClr>
                <a:srgbClr val="404040"/>
              </a:buClr>
              <a:buSzPts val="1400"/>
            </a:pPr>
            <a:r>
              <a:rPr lang="fr-FR" sz="1200" i="1">
                <a:solidFill>
                  <a:srgbClr val="404040"/>
                </a:solidFill>
                <a:latin typeface="Helvetica Neue"/>
                <a:ea typeface="Helvetica Neue"/>
                <a:cs typeface="Helvetica Neue"/>
                <a:sym typeface="Helvetica Neue"/>
              </a:rPr>
              <a:t>epscot@scot-region-grenoble.org</a:t>
            </a:r>
            <a:endParaRPr lang="fr-FR" sz="1600"/>
          </a:p>
          <a:p>
            <a:pPr algn="ctr">
              <a:buClr>
                <a:srgbClr val="961B2E"/>
              </a:buClr>
              <a:buSzPts val="1600"/>
            </a:pPr>
            <a:r>
              <a:rPr lang="en-US" sz="1400" b="1">
                <a:solidFill>
                  <a:srgbClr val="961B2E"/>
                </a:solidFill>
                <a:latin typeface="Helvetica Neue"/>
                <a:ea typeface="Helvetica Neue"/>
                <a:cs typeface="Helvetica Neue"/>
                <a:sym typeface="Helvetica Neue"/>
              </a:rPr>
              <a:t>www.scot-region-grenoble.org</a:t>
            </a:r>
            <a:endParaRPr sz="1600"/>
          </a:p>
          <a:p>
            <a:endParaRPr sz="1400" b="1">
              <a:solidFill>
                <a:srgbClr val="961B2E"/>
              </a:solidFill>
              <a:latin typeface="Helvetica Neue"/>
              <a:ea typeface="Helvetica Neue"/>
              <a:cs typeface="Helvetica Neue"/>
              <a:sym typeface="Helvetica Neue"/>
            </a:endParaRPr>
          </a:p>
        </p:txBody>
      </p:sp>
      <p:pic>
        <p:nvPicPr>
          <p:cNvPr id="10" name="Image 9">
            <a:extLst>
              <a:ext uri="{FF2B5EF4-FFF2-40B4-BE49-F238E27FC236}">
                <a16:creationId xmlns:a16="http://schemas.microsoft.com/office/drawing/2014/main" id="{E06FA910-FF51-4600-8347-4B76BA80C1D1}"/>
              </a:ext>
            </a:extLst>
          </p:cNvPr>
          <p:cNvPicPr>
            <a:picLocks noChangeAspect="1"/>
          </p:cNvPicPr>
          <p:nvPr userDrawn="1"/>
        </p:nvPicPr>
        <p:blipFill>
          <a:blip r:embed="rId2"/>
          <a:stretch>
            <a:fillRect/>
          </a:stretch>
        </p:blipFill>
        <p:spPr>
          <a:xfrm>
            <a:off x="1672955" y="2060799"/>
            <a:ext cx="5766339" cy="1578733"/>
          </a:xfrm>
          <a:prstGeom prst="rect">
            <a:avLst/>
          </a:prstGeom>
        </p:spPr>
      </p:pic>
      <p:sp>
        <p:nvSpPr>
          <p:cNvPr id="11" name="Google Shape;10;p1">
            <a:extLst>
              <a:ext uri="{FF2B5EF4-FFF2-40B4-BE49-F238E27FC236}">
                <a16:creationId xmlns:a16="http://schemas.microsoft.com/office/drawing/2014/main" id="{1E23AD80-8F37-4025-AA4A-CC06998C43F2}"/>
              </a:ext>
            </a:extLst>
          </p:cNvPr>
          <p:cNvSpPr txBox="1"/>
          <p:nvPr userDrawn="1"/>
        </p:nvSpPr>
        <p:spPr>
          <a:xfrm>
            <a:off x="8113712" y="63504"/>
            <a:ext cx="1003300" cy="157163"/>
          </a:xfrm>
          <a:prstGeom prst="rect">
            <a:avLst/>
          </a:prstGeom>
          <a:solidFill>
            <a:srgbClr val="961B2E"/>
          </a:solidFill>
          <a:ln>
            <a:noFill/>
          </a:ln>
          <a:effectLst>
            <a:outerShdw blurRad="63500" dist="23000" dir="5400000">
              <a:srgbClr val="808080">
                <a:alpha val="34901"/>
              </a:srgbClr>
            </a:outerShdw>
          </a:effectLst>
        </p:spPr>
        <p:txBody>
          <a:bodyPr spcFirstLastPara="1" wrap="square" lIns="91425" tIns="45700" rIns="91425" bIns="45700" anchor="ctr" anchorCtr="0">
            <a:noAutofit/>
          </a:bodyPr>
          <a:lstStyle/>
          <a:p>
            <a:endParaRPr sz="2400">
              <a:solidFill>
                <a:schemeClr val="dk1"/>
              </a:solidFill>
              <a:latin typeface="Calibri"/>
              <a:ea typeface="Calibri"/>
              <a:cs typeface="Calibri"/>
              <a:sym typeface="Calibri"/>
            </a:endParaRPr>
          </a:p>
        </p:txBody>
      </p:sp>
      <p:pic>
        <p:nvPicPr>
          <p:cNvPr id="12" name="Google Shape;11;p1" descr="Logo">
            <a:extLst>
              <a:ext uri="{FF2B5EF4-FFF2-40B4-BE49-F238E27FC236}">
                <a16:creationId xmlns:a16="http://schemas.microsoft.com/office/drawing/2014/main" id="{3912A06C-EB13-40C0-8438-DE75990E6E1D}"/>
              </a:ext>
            </a:extLst>
          </p:cNvPr>
          <p:cNvPicPr preferRelativeResize="0"/>
          <p:nvPr userDrawn="1"/>
        </p:nvPicPr>
        <p:blipFill rotWithShape="1">
          <a:blip r:embed="rId3" cstate="screen">
            <a:alphaModFix/>
            <a:extLst>
              <a:ext uri="{28A0092B-C50C-407E-A947-70E740481C1C}">
                <a14:useLocalDpi xmlns:a14="http://schemas.microsoft.com/office/drawing/2010/main"/>
              </a:ext>
            </a:extLst>
          </a:blip>
          <a:srcRect/>
          <a:stretch/>
        </p:blipFill>
        <p:spPr>
          <a:xfrm>
            <a:off x="26988" y="25638"/>
            <a:ext cx="884237" cy="290512"/>
          </a:xfrm>
          <a:prstGeom prst="rect">
            <a:avLst/>
          </a:prstGeom>
          <a:noFill/>
          <a:ln>
            <a:noFill/>
          </a:ln>
        </p:spPr>
      </p:pic>
      <p:sp>
        <p:nvSpPr>
          <p:cNvPr id="13" name="Google Shape;12;p1">
            <a:extLst>
              <a:ext uri="{FF2B5EF4-FFF2-40B4-BE49-F238E27FC236}">
                <a16:creationId xmlns:a16="http://schemas.microsoft.com/office/drawing/2014/main" id="{B63B379C-948E-4D8B-9AEC-D871BD8ACAC3}"/>
              </a:ext>
            </a:extLst>
          </p:cNvPr>
          <p:cNvSpPr txBox="1"/>
          <p:nvPr userDrawn="1"/>
        </p:nvSpPr>
        <p:spPr>
          <a:xfrm>
            <a:off x="952500" y="89137"/>
            <a:ext cx="5505450" cy="157163"/>
          </a:xfrm>
          <a:prstGeom prst="rect">
            <a:avLst/>
          </a:prstGeom>
          <a:solidFill>
            <a:srgbClr val="961B2E"/>
          </a:solidFill>
          <a:ln>
            <a:noFill/>
          </a:ln>
          <a:effectLst>
            <a:outerShdw blurRad="63500" dist="23000" dir="5400000">
              <a:srgbClr val="808080">
                <a:alpha val="34901"/>
              </a:srgbClr>
            </a:outerShdw>
          </a:effectLst>
        </p:spPr>
        <p:txBody>
          <a:bodyPr spcFirstLastPara="1" wrap="square" lIns="91425" tIns="45700" rIns="91425" bIns="45700" anchor="ctr" anchorCtr="0">
            <a:noAutofit/>
          </a:bodyPr>
          <a:lstStyle/>
          <a:p>
            <a:endParaRPr sz="2400">
              <a:solidFill>
                <a:schemeClr val="dk1"/>
              </a:solidFill>
              <a:latin typeface="Calibri"/>
              <a:ea typeface="Calibri"/>
              <a:cs typeface="Calibri"/>
              <a:sym typeface="Calibri"/>
            </a:endParaRPr>
          </a:p>
        </p:txBody>
      </p:sp>
      <p:sp>
        <p:nvSpPr>
          <p:cNvPr id="16" name="Espace réservé du texte 15">
            <a:extLst>
              <a:ext uri="{FF2B5EF4-FFF2-40B4-BE49-F238E27FC236}">
                <a16:creationId xmlns:a16="http://schemas.microsoft.com/office/drawing/2014/main" id="{8566D6C7-5560-4635-BF3B-898CB30A17E9}"/>
              </a:ext>
            </a:extLst>
          </p:cNvPr>
          <p:cNvSpPr>
            <a:spLocks noGrp="1"/>
          </p:cNvSpPr>
          <p:nvPr>
            <p:ph type="body" sz="quarter" idx="13" hasCustomPrompt="1"/>
          </p:nvPr>
        </p:nvSpPr>
        <p:spPr>
          <a:xfrm>
            <a:off x="6337300" y="25400"/>
            <a:ext cx="1854200" cy="365125"/>
          </a:xfrm>
        </p:spPr>
        <p:txBody>
          <a:bodyPr>
            <a:noAutofit/>
          </a:bodyPr>
          <a:lstStyle>
            <a:lvl1pPr marL="0" indent="0">
              <a:buNone/>
              <a:defRPr sz="1200"/>
            </a:lvl1pPr>
            <a:lvl2pPr marL="342900" indent="0">
              <a:buNone/>
              <a:defRPr sz="1200"/>
            </a:lvl2pPr>
            <a:lvl3pPr marL="685800" indent="0">
              <a:buNone/>
              <a:defRPr sz="1200"/>
            </a:lvl3pPr>
            <a:lvl4pPr marL="1028700" indent="0">
              <a:buNone/>
              <a:defRPr sz="1200"/>
            </a:lvl4pPr>
            <a:lvl5pPr marL="1371600" indent="0">
              <a:buNone/>
              <a:defRPr sz="1200"/>
            </a:lvl5pPr>
          </a:lstStyle>
          <a:p>
            <a:pPr algn="ctr">
              <a:buClr>
                <a:schemeClr val="dk1"/>
              </a:buClr>
              <a:buSzPts val="1100"/>
            </a:pPr>
            <a:r>
              <a:rPr lang="en-US" sz="1200">
                <a:solidFill>
                  <a:schemeClr val="tx1"/>
                </a:solidFill>
                <a:latin typeface="Monda"/>
                <a:ea typeface="Monda"/>
                <a:cs typeface="Monda"/>
                <a:sym typeface="Monda"/>
              </a:rPr>
              <a:t>Bureau syndical du 13 mars 2024</a:t>
            </a:r>
            <a:endParaRPr lang="en-US" sz="1200">
              <a:solidFill>
                <a:schemeClr val="tx1"/>
              </a:solidFill>
            </a:endParaRPr>
          </a:p>
        </p:txBody>
      </p:sp>
    </p:spTree>
    <p:extLst>
      <p:ext uri="{BB962C8B-B14F-4D97-AF65-F5344CB8AC3E}">
        <p14:creationId xmlns:p14="http://schemas.microsoft.com/office/powerpoint/2010/main" val="13622694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u avec carte 1">
    <p:spTree>
      <p:nvGrpSpPr>
        <p:cNvPr id="1" name=""/>
        <p:cNvGrpSpPr/>
        <p:nvPr/>
      </p:nvGrpSpPr>
      <p:grpSpPr>
        <a:xfrm>
          <a:off x="0" y="0"/>
          <a:ext cx="0" cy="0"/>
          <a:chOff x="0" y="0"/>
          <a:chExt cx="0" cy="0"/>
        </a:xfrm>
      </p:grpSpPr>
      <p:sp>
        <p:nvSpPr>
          <p:cNvPr id="4" name="Espace réservé pour une image  3"/>
          <p:cNvSpPr>
            <a:spLocks noGrp="1"/>
          </p:cNvSpPr>
          <p:nvPr>
            <p:ph type="pic" sz="quarter" idx="12" hasCustomPrompt="1"/>
          </p:nvPr>
        </p:nvSpPr>
        <p:spPr>
          <a:xfrm>
            <a:off x="4896472" y="980728"/>
            <a:ext cx="3924000" cy="4192910"/>
          </a:xfrm>
          <a:prstGeom prst="rect">
            <a:avLst/>
          </a:prstGeom>
        </p:spPr>
        <p:txBody>
          <a:bodyPr/>
          <a:lstStyle>
            <a:lvl1pPr marL="0" indent="0">
              <a:buNone/>
              <a:defRPr sz="1400">
                <a:latin typeface="Open Sans" panose="020B0606030504020204" pitchFamily="34" charset="0"/>
                <a:ea typeface="Open Sans" panose="020B0606030504020204" pitchFamily="34" charset="0"/>
                <a:cs typeface="Open Sans" panose="020B0606030504020204" pitchFamily="34" charset="0"/>
              </a:defRPr>
            </a:lvl1pPr>
          </a:lstStyle>
          <a:p>
            <a:r>
              <a:rPr lang="fr-FR"/>
              <a:t>Carte</a:t>
            </a:r>
          </a:p>
        </p:txBody>
      </p:sp>
      <p:sp>
        <p:nvSpPr>
          <p:cNvPr id="9" name="Espace réservé du texte 8"/>
          <p:cNvSpPr>
            <a:spLocks noGrp="1"/>
          </p:cNvSpPr>
          <p:nvPr>
            <p:ph type="body" sz="quarter" idx="13" hasCustomPrompt="1"/>
          </p:nvPr>
        </p:nvSpPr>
        <p:spPr>
          <a:xfrm>
            <a:off x="4896472" y="5173638"/>
            <a:ext cx="3924000" cy="883034"/>
          </a:xfrm>
          <a:prstGeom prst="rect">
            <a:avLst/>
          </a:prstGeom>
        </p:spPr>
        <p:txBody>
          <a:bodyPr/>
          <a:lstStyle>
            <a:lvl1pPr marL="0" indent="0">
              <a:buNone/>
              <a:defRPr lang="fr-FR" sz="14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FR"/>
              <a:t>Légende</a:t>
            </a:r>
          </a:p>
        </p:txBody>
      </p:sp>
      <p:sp>
        <p:nvSpPr>
          <p:cNvPr id="13" name="Espace réservé du texte 3"/>
          <p:cNvSpPr>
            <a:spLocks noGrp="1"/>
          </p:cNvSpPr>
          <p:nvPr>
            <p:ph type="body" sz="quarter" idx="11" hasCustomPrompt="1"/>
          </p:nvPr>
        </p:nvSpPr>
        <p:spPr>
          <a:xfrm>
            <a:off x="147600" y="327600"/>
            <a:ext cx="648023" cy="461615"/>
          </a:xfrm>
          <a:prstGeom prst="rect">
            <a:avLst/>
          </a:prstGeom>
        </p:spPr>
        <p:txBody>
          <a:bodyPr/>
          <a:lstStyle>
            <a:lvl1pPr marL="0" indent="0" algn="ctr" rtl="0" eaLnBrk="0" fontAlgn="base" hangingPunct="0">
              <a:spcBef>
                <a:spcPct val="0"/>
              </a:spcBef>
              <a:spcAft>
                <a:spcPct val="0"/>
              </a:spcAft>
              <a:buNone/>
              <a:defRPr lang="fr-FR" sz="2800" b="1"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FR"/>
              <a:t>N°</a:t>
            </a:r>
          </a:p>
        </p:txBody>
      </p:sp>
      <p:sp>
        <p:nvSpPr>
          <p:cNvPr id="15" name="Titre 1"/>
          <p:cNvSpPr>
            <a:spLocks noGrp="1"/>
          </p:cNvSpPr>
          <p:nvPr>
            <p:ph type="title" hasCustomPrompt="1"/>
          </p:nvPr>
        </p:nvSpPr>
        <p:spPr>
          <a:xfrm>
            <a:off x="640800" y="320400"/>
            <a:ext cx="7776864" cy="347846"/>
          </a:xfrm>
          <a:prstGeom prst="rect">
            <a:avLst/>
          </a:prstGeom>
          <a:noFill/>
        </p:spPr>
        <p:txBody>
          <a:bodyPr vert="horz" wrap="square" anchor="t" anchorCtr="0">
            <a:noAutofit/>
          </a:bodyPr>
          <a:lstStyle>
            <a:lvl1pPr algn="l">
              <a:defRPr sz="1600" b="1" cap="all"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Titre de la diapo</a:t>
            </a:r>
          </a:p>
        </p:txBody>
      </p:sp>
      <p:sp>
        <p:nvSpPr>
          <p:cNvPr id="17" name="Espace réservé du contenu 2"/>
          <p:cNvSpPr>
            <a:spLocks noGrp="1"/>
          </p:cNvSpPr>
          <p:nvPr>
            <p:ph idx="17" hasCustomPrompt="1"/>
          </p:nvPr>
        </p:nvSpPr>
        <p:spPr>
          <a:xfrm>
            <a:off x="683568" y="980728"/>
            <a:ext cx="3924000" cy="5075944"/>
          </a:xfrm>
          <a:prstGeom prst="rect">
            <a:avLst/>
          </a:prstGeom>
        </p:spPr>
        <p:txBody>
          <a:bodyPr vert="horz" lIns="36000" tIns="36000" rIns="36000" bIns="36000"/>
          <a:lstStyle>
            <a:lvl1pPr marL="342900" indent="-342900">
              <a:spcBef>
                <a:spcPts val="300"/>
              </a:spcBef>
              <a:spcAft>
                <a:spcPts val="300"/>
              </a:spcAft>
              <a:buClr>
                <a:srgbClr val="176B8C"/>
              </a:buClr>
              <a:buFont typeface="Open Sans" panose="020B0606030504020204" pitchFamily="34" charset="0"/>
              <a:buChar char="&gt;"/>
              <a:defRPr sz="14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628650" indent="-171450">
              <a:spcBef>
                <a:spcPts val="300"/>
              </a:spcBef>
              <a:spcAft>
                <a:spcPts val="300"/>
              </a:spcAft>
              <a:buClr>
                <a:schemeClr val="tx1"/>
              </a:buClr>
              <a:buSzPct val="120000"/>
              <a:buFont typeface="Arial" panose="020B0604020202020204" pitchFamily="34" charset="0"/>
              <a:buChar char="•"/>
              <a:defRPr sz="12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074738" indent="-160338">
              <a:spcBef>
                <a:spcPts val="300"/>
              </a:spcBef>
              <a:spcAft>
                <a:spcPts val="300"/>
              </a:spcAft>
              <a:buClr>
                <a:schemeClr val="tx1"/>
              </a:buClr>
              <a:buFont typeface="Open Sans" panose="020B0606030504020204" pitchFamily="34" charset="0"/>
              <a:buChar char="-"/>
              <a:defRPr sz="1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527175" indent="-155575">
              <a:spcBef>
                <a:spcPts val="300"/>
              </a:spcBef>
              <a:spcAft>
                <a:spcPts val="300"/>
              </a:spcAft>
              <a:buClr>
                <a:schemeClr val="tx1"/>
              </a:buClr>
              <a:buFont typeface="Wingdings" panose="05000000000000000000" pitchFamily="2" charset="2"/>
              <a:buChar char="§"/>
              <a:defRPr sz="105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00250" indent="-171450">
              <a:spcBef>
                <a:spcPts val="300"/>
              </a:spcBef>
              <a:spcAft>
                <a:spcPts val="300"/>
              </a:spcAft>
              <a:buClr>
                <a:schemeClr val="tx1"/>
              </a:buClr>
              <a:buFont typeface="Wingdings" panose="05000000000000000000" pitchFamily="2" charset="2"/>
              <a:buChar char="§"/>
              <a:defRPr sz="10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fr-FR"/>
              <a:t>Cliquer ici pour entrer votre texte</a:t>
            </a:r>
          </a:p>
          <a:p>
            <a:pPr lvl="1"/>
            <a:r>
              <a:rPr lang="fr-FR"/>
              <a:t>Deuxième niveau</a:t>
            </a:r>
          </a:p>
          <a:p>
            <a:pPr lvl="2"/>
            <a:r>
              <a:rPr lang="fr-FR"/>
              <a:t>Troisième niveau</a:t>
            </a:r>
          </a:p>
          <a:p>
            <a:pPr lvl="3"/>
            <a:r>
              <a:rPr lang="fr-FR"/>
              <a:t>Quatrième niveau</a:t>
            </a:r>
          </a:p>
          <a:p>
            <a:pPr lvl="4"/>
            <a:r>
              <a:rPr lang="fr-FR"/>
              <a:t>Cinquième niveau</a:t>
            </a:r>
          </a:p>
        </p:txBody>
      </p:sp>
      <p:sp>
        <p:nvSpPr>
          <p:cNvPr id="18" name="Espace réservé du texte 13"/>
          <p:cNvSpPr>
            <a:spLocks noGrp="1"/>
          </p:cNvSpPr>
          <p:nvPr>
            <p:ph type="body" sz="quarter" idx="14" hasCustomPrompt="1"/>
          </p:nvPr>
        </p:nvSpPr>
        <p:spPr>
          <a:xfrm>
            <a:off x="874800" y="6357600"/>
            <a:ext cx="7297600" cy="216781"/>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Tx/>
              <a:buNone/>
              <a:tabLst/>
              <a:defRPr lang="fr-FR" sz="1050" b="1" i="0" kern="1200" cap="all" baseline="0" dirty="0">
                <a:solidFill>
                  <a:schemeClr val="accent1"/>
                </a:solidFill>
                <a:latin typeface="+mj-lt"/>
                <a:ea typeface="ＭＳ Ｐゴシック" pitchFamily="34" charset="-128"/>
                <a:cs typeface="Lucida Sans" pitchFamily="34" charset="0"/>
              </a:defRPr>
            </a:lvl1pPr>
          </a:lstStyle>
          <a:p>
            <a:pPr lvl="0"/>
            <a:r>
              <a:rPr lang="fr-FR"/>
              <a:t>TITRE de la présentation ou de la PARTIE</a:t>
            </a:r>
          </a:p>
        </p:txBody>
      </p:sp>
    </p:spTree>
    <p:extLst>
      <p:ext uri="{BB962C8B-B14F-4D97-AF65-F5344CB8AC3E}">
        <p14:creationId xmlns:p14="http://schemas.microsoft.com/office/powerpoint/2010/main" val="37167288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u avec carte 2">
    <p:spTree>
      <p:nvGrpSpPr>
        <p:cNvPr id="1" name=""/>
        <p:cNvGrpSpPr/>
        <p:nvPr/>
      </p:nvGrpSpPr>
      <p:grpSpPr>
        <a:xfrm>
          <a:off x="0" y="0"/>
          <a:ext cx="0" cy="0"/>
          <a:chOff x="0" y="0"/>
          <a:chExt cx="0" cy="0"/>
        </a:xfrm>
      </p:grpSpPr>
      <p:sp>
        <p:nvSpPr>
          <p:cNvPr id="2" name="ZoneTexte 1"/>
          <p:cNvSpPr txBox="1"/>
          <p:nvPr userDrawn="1"/>
        </p:nvSpPr>
        <p:spPr>
          <a:xfrm>
            <a:off x="3429000" y="5029200"/>
            <a:ext cx="184150" cy="461963"/>
          </a:xfrm>
          <a:prstGeom prst="rect">
            <a:avLst/>
          </a:prstGeom>
          <a:noFill/>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cs typeface="ＭＳ Ｐゴシック" charset="0"/>
              </a:defRPr>
            </a:lvl2pPr>
            <a:lvl3pPr>
              <a:defRPr sz="2400">
                <a:solidFill>
                  <a:schemeClr val="tx1"/>
                </a:solidFill>
                <a:latin typeface="Arial" charset="0"/>
                <a:ea typeface="ＭＳ Ｐゴシック" charset="0"/>
                <a:cs typeface="ＭＳ Ｐゴシック" charset="0"/>
              </a:defRPr>
            </a:lvl3pPr>
            <a:lvl4pPr>
              <a:defRPr sz="2400">
                <a:solidFill>
                  <a:schemeClr val="tx1"/>
                </a:solidFill>
                <a:latin typeface="Arial" charset="0"/>
                <a:ea typeface="ＭＳ Ｐゴシック" charset="0"/>
                <a:cs typeface="ＭＳ Ｐゴシック" charset="0"/>
              </a:defRPr>
            </a:lvl4pPr>
            <a:lvl5pPr>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defRPr/>
            </a:pPr>
            <a:endParaRPr lang="fr-FR"/>
          </a:p>
        </p:txBody>
      </p:sp>
      <p:sp>
        <p:nvSpPr>
          <p:cNvPr id="4" name="Espace réservé pour une image  3"/>
          <p:cNvSpPr>
            <a:spLocks noGrp="1"/>
          </p:cNvSpPr>
          <p:nvPr>
            <p:ph type="pic" sz="quarter" idx="12" hasCustomPrompt="1"/>
          </p:nvPr>
        </p:nvSpPr>
        <p:spPr>
          <a:xfrm>
            <a:off x="683568" y="2996952"/>
            <a:ext cx="8136905" cy="3059720"/>
          </a:xfrm>
          <a:prstGeom prst="rect">
            <a:avLst/>
          </a:prstGeom>
        </p:spPr>
        <p:txBody>
          <a:bodyPr/>
          <a:lstStyle>
            <a:lvl1pPr marL="0" indent="0">
              <a:buNone/>
              <a:defRPr sz="1400">
                <a:latin typeface="Open Sans" panose="020B0606030504020204" pitchFamily="34" charset="0"/>
                <a:ea typeface="Open Sans" panose="020B0606030504020204" pitchFamily="34" charset="0"/>
                <a:cs typeface="Open Sans" panose="020B0606030504020204" pitchFamily="34" charset="0"/>
              </a:defRPr>
            </a:lvl1pPr>
          </a:lstStyle>
          <a:p>
            <a:r>
              <a:rPr lang="fr-FR"/>
              <a:t>Carte</a:t>
            </a:r>
          </a:p>
        </p:txBody>
      </p:sp>
      <p:sp>
        <p:nvSpPr>
          <p:cNvPr id="8" name="Espace réservé du texte 3"/>
          <p:cNvSpPr>
            <a:spLocks noGrp="1"/>
          </p:cNvSpPr>
          <p:nvPr>
            <p:ph type="body" sz="quarter" idx="11" hasCustomPrompt="1"/>
          </p:nvPr>
        </p:nvSpPr>
        <p:spPr>
          <a:xfrm>
            <a:off x="147600" y="327600"/>
            <a:ext cx="648023" cy="461615"/>
          </a:xfrm>
          <a:prstGeom prst="rect">
            <a:avLst/>
          </a:prstGeom>
        </p:spPr>
        <p:txBody>
          <a:bodyPr/>
          <a:lstStyle>
            <a:lvl1pPr marL="0" indent="0" algn="ctr" rtl="0" eaLnBrk="0" fontAlgn="base" hangingPunct="0">
              <a:spcBef>
                <a:spcPct val="0"/>
              </a:spcBef>
              <a:spcAft>
                <a:spcPct val="0"/>
              </a:spcAft>
              <a:buNone/>
              <a:defRPr lang="fr-FR" sz="2800" b="1"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FR"/>
              <a:t>N°</a:t>
            </a:r>
          </a:p>
        </p:txBody>
      </p:sp>
      <p:sp>
        <p:nvSpPr>
          <p:cNvPr id="9" name="Titre 1"/>
          <p:cNvSpPr>
            <a:spLocks noGrp="1"/>
          </p:cNvSpPr>
          <p:nvPr>
            <p:ph type="title" hasCustomPrompt="1"/>
          </p:nvPr>
        </p:nvSpPr>
        <p:spPr>
          <a:xfrm>
            <a:off x="640800" y="320400"/>
            <a:ext cx="7776864" cy="347846"/>
          </a:xfrm>
          <a:prstGeom prst="rect">
            <a:avLst/>
          </a:prstGeom>
          <a:noFill/>
        </p:spPr>
        <p:txBody>
          <a:bodyPr vert="horz" wrap="square" anchor="t" anchorCtr="0">
            <a:noAutofit/>
          </a:bodyPr>
          <a:lstStyle>
            <a:lvl1pPr algn="l">
              <a:defRPr sz="1600" b="1" cap="all"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Titre de la diapo</a:t>
            </a:r>
          </a:p>
        </p:txBody>
      </p:sp>
      <p:sp>
        <p:nvSpPr>
          <p:cNvPr id="10" name="Espace réservé du contenu 2"/>
          <p:cNvSpPr>
            <a:spLocks noGrp="1" noChangeAspect="1"/>
          </p:cNvSpPr>
          <p:nvPr>
            <p:ph idx="13" hasCustomPrompt="1"/>
          </p:nvPr>
        </p:nvSpPr>
        <p:spPr>
          <a:xfrm>
            <a:off x="683568" y="980728"/>
            <a:ext cx="8136903" cy="1895255"/>
          </a:xfrm>
          <a:prstGeom prst="rect">
            <a:avLst/>
          </a:prstGeom>
        </p:spPr>
        <p:txBody>
          <a:bodyPr vert="horz" lIns="36000" tIns="36000" rIns="36000" bIns="36000"/>
          <a:lstStyle>
            <a:lvl1pPr marL="342900" indent="-342900">
              <a:spcBef>
                <a:spcPts val="300"/>
              </a:spcBef>
              <a:spcAft>
                <a:spcPts val="300"/>
              </a:spcAft>
              <a:buClr>
                <a:srgbClr val="176B8C"/>
              </a:buClr>
              <a:buFont typeface="Open Sans" panose="020B0606030504020204" pitchFamily="34" charset="0"/>
              <a:buChar char="&gt;"/>
              <a:defRPr sz="14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28650" indent="-171450">
              <a:spcBef>
                <a:spcPts val="300"/>
              </a:spcBef>
              <a:spcAft>
                <a:spcPts val="300"/>
              </a:spcAft>
              <a:buClr>
                <a:schemeClr val="tx1"/>
              </a:buClr>
              <a:buSzPct val="120000"/>
              <a:buFont typeface="Arial" panose="020B0604020202020204" pitchFamily="34" charset="0"/>
              <a:buChar char="•"/>
              <a:defRPr sz="12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074738" indent="-160338">
              <a:spcBef>
                <a:spcPts val="300"/>
              </a:spcBef>
              <a:spcAft>
                <a:spcPts val="300"/>
              </a:spcAft>
              <a:buClr>
                <a:schemeClr val="tx1"/>
              </a:buClr>
              <a:buFont typeface="Open Sans" panose="020B0606030504020204" pitchFamily="34" charset="0"/>
              <a:buChar char="-"/>
              <a:defRPr sz="1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527175" indent="-155575">
              <a:spcBef>
                <a:spcPts val="300"/>
              </a:spcBef>
              <a:spcAft>
                <a:spcPts val="300"/>
              </a:spcAft>
              <a:buClr>
                <a:schemeClr val="tx1"/>
              </a:buClr>
              <a:buFont typeface="Wingdings" panose="05000000000000000000" pitchFamily="2" charset="2"/>
              <a:buChar char="§"/>
              <a:defRPr sz="105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00250" indent="-171450">
              <a:spcBef>
                <a:spcPts val="300"/>
              </a:spcBef>
              <a:spcAft>
                <a:spcPts val="300"/>
              </a:spcAft>
              <a:buClr>
                <a:schemeClr val="tx1"/>
              </a:buClr>
              <a:buFont typeface="Wingdings" panose="05000000000000000000" pitchFamily="2" charset="2"/>
              <a:buChar char="§"/>
              <a:defRPr sz="10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fr-FR"/>
              <a:t>Cliquer ici pour entrer votre texte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Espace réservé du texte 13"/>
          <p:cNvSpPr>
            <a:spLocks noGrp="1"/>
          </p:cNvSpPr>
          <p:nvPr>
            <p:ph type="body" sz="quarter" idx="14" hasCustomPrompt="1"/>
          </p:nvPr>
        </p:nvSpPr>
        <p:spPr>
          <a:xfrm>
            <a:off x="874800" y="6357600"/>
            <a:ext cx="7297600" cy="216781"/>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Tx/>
              <a:buNone/>
              <a:tabLst/>
              <a:defRPr lang="fr-FR" sz="1050" b="1" i="0" kern="1200" cap="all" normalizeH="0" baseline="0" dirty="0">
                <a:solidFill>
                  <a:schemeClr val="accent1"/>
                </a:solidFill>
                <a:latin typeface="+mj-lt"/>
                <a:ea typeface="ＭＳ Ｐゴシック" pitchFamily="34" charset="-128"/>
                <a:cs typeface="Lucida Sans" pitchFamily="34" charset="0"/>
              </a:defRPr>
            </a:lvl1pPr>
          </a:lstStyle>
          <a:p>
            <a:pPr lvl="0"/>
            <a:r>
              <a:rPr lang="fr-FR"/>
              <a:t>TITRE de la présentation ou de la PARTIE</a:t>
            </a:r>
          </a:p>
        </p:txBody>
      </p:sp>
    </p:spTree>
    <p:extLst>
      <p:ext uri="{BB962C8B-B14F-4D97-AF65-F5344CB8AC3E}">
        <p14:creationId xmlns:p14="http://schemas.microsoft.com/office/powerpoint/2010/main" val="41920280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iapo vide">
    <p:spTree>
      <p:nvGrpSpPr>
        <p:cNvPr id="1" name=""/>
        <p:cNvGrpSpPr/>
        <p:nvPr/>
      </p:nvGrpSpPr>
      <p:grpSpPr>
        <a:xfrm>
          <a:off x="0" y="0"/>
          <a:ext cx="0" cy="0"/>
          <a:chOff x="0" y="0"/>
          <a:chExt cx="0" cy="0"/>
        </a:xfrm>
      </p:grpSpPr>
      <p:sp>
        <p:nvSpPr>
          <p:cNvPr id="7" name="Espace réservé du texte 3"/>
          <p:cNvSpPr>
            <a:spLocks noGrp="1"/>
          </p:cNvSpPr>
          <p:nvPr>
            <p:ph type="body" sz="quarter" idx="11" hasCustomPrompt="1"/>
          </p:nvPr>
        </p:nvSpPr>
        <p:spPr>
          <a:xfrm>
            <a:off x="147600" y="327600"/>
            <a:ext cx="648023" cy="461615"/>
          </a:xfrm>
          <a:prstGeom prst="rect">
            <a:avLst/>
          </a:prstGeom>
        </p:spPr>
        <p:txBody>
          <a:bodyPr/>
          <a:lstStyle>
            <a:lvl1pPr marL="0" indent="0" algn="ctr" rtl="0" eaLnBrk="0" fontAlgn="base" hangingPunct="0">
              <a:spcBef>
                <a:spcPct val="0"/>
              </a:spcBef>
              <a:spcAft>
                <a:spcPct val="0"/>
              </a:spcAft>
              <a:buNone/>
              <a:defRPr lang="fr-FR" sz="2800" b="1"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FR"/>
              <a:t>N°</a:t>
            </a:r>
          </a:p>
        </p:txBody>
      </p:sp>
      <p:sp>
        <p:nvSpPr>
          <p:cNvPr id="9" name="Titre 1"/>
          <p:cNvSpPr>
            <a:spLocks noGrp="1"/>
          </p:cNvSpPr>
          <p:nvPr>
            <p:ph type="title" hasCustomPrompt="1"/>
          </p:nvPr>
        </p:nvSpPr>
        <p:spPr>
          <a:xfrm>
            <a:off x="640800" y="320400"/>
            <a:ext cx="7776864" cy="347846"/>
          </a:xfrm>
          <a:prstGeom prst="rect">
            <a:avLst/>
          </a:prstGeom>
          <a:noFill/>
        </p:spPr>
        <p:txBody>
          <a:bodyPr vert="horz" wrap="square" anchor="t" anchorCtr="0">
            <a:noAutofit/>
          </a:bodyPr>
          <a:lstStyle>
            <a:lvl1pPr algn="l">
              <a:defRPr sz="1600" b="1" cap="all"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Titre de la diapo</a:t>
            </a:r>
          </a:p>
        </p:txBody>
      </p:sp>
      <p:sp>
        <p:nvSpPr>
          <p:cNvPr id="12" name="Espace réservé du texte 13"/>
          <p:cNvSpPr>
            <a:spLocks noGrp="1"/>
          </p:cNvSpPr>
          <p:nvPr>
            <p:ph type="body" sz="quarter" idx="14" hasCustomPrompt="1"/>
          </p:nvPr>
        </p:nvSpPr>
        <p:spPr>
          <a:xfrm>
            <a:off x="874800" y="6357600"/>
            <a:ext cx="7297600" cy="216781"/>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Tx/>
              <a:buNone/>
              <a:tabLst/>
              <a:defRPr lang="fr-FR" sz="1050" b="1" i="0" kern="1200" cap="all" baseline="0" dirty="0">
                <a:solidFill>
                  <a:schemeClr val="accent1"/>
                </a:solidFill>
                <a:latin typeface="+mj-lt"/>
                <a:ea typeface="ＭＳ Ｐゴシック" pitchFamily="34" charset="-128"/>
                <a:cs typeface="Lucida Sans" pitchFamily="34" charset="0"/>
              </a:defRPr>
            </a:lvl1pPr>
          </a:lstStyle>
          <a:p>
            <a:pPr lvl="0"/>
            <a:r>
              <a:rPr lang="fr-FR"/>
              <a:t>TITRE de la présentation ou de la PARTIE</a:t>
            </a:r>
          </a:p>
        </p:txBody>
      </p:sp>
    </p:spTree>
    <p:extLst>
      <p:ext uri="{BB962C8B-B14F-4D97-AF65-F5344CB8AC3E}">
        <p14:creationId xmlns:p14="http://schemas.microsoft.com/office/powerpoint/2010/main" val="30496419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ntercalaire partie">
    <p:spTree>
      <p:nvGrpSpPr>
        <p:cNvPr id="1" name=""/>
        <p:cNvGrpSpPr/>
        <p:nvPr/>
      </p:nvGrpSpPr>
      <p:grpSpPr>
        <a:xfrm>
          <a:off x="0" y="0"/>
          <a:ext cx="0" cy="0"/>
          <a:chOff x="0" y="0"/>
          <a:chExt cx="0" cy="0"/>
        </a:xfrm>
      </p:grpSpPr>
      <p:sp>
        <p:nvSpPr>
          <p:cNvPr id="35" name="Espace réservé du texte 9"/>
          <p:cNvSpPr>
            <a:spLocks noGrp="1"/>
          </p:cNvSpPr>
          <p:nvPr>
            <p:ph type="body" sz="quarter" idx="15" hasCustomPrompt="1"/>
          </p:nvPr>
        </p:nvSpPr>
        <p:spPr>
          <a:xfrm>
            <a:off x="3351600" y="1551600"/>
            <a:ext cx="5396864" cy="426646"/>
          </a:xfrm>
          <a:prstGeom prst="rect">
            <a:avLst/>
          </a:prstGeom>
          <a:noFill/>
        </p:spPr>
        <p:txBody>
          <a:bodyPr wrap="square" lIns="36000" tIns="36000" rIns="180000" bIns="36000" anchor="ctr">
            <a:spAutoFit/>
          </a:bodyPr>
          <a:lstStyle>
            <a:lvl1pPr marL="0" indent="0" algn="l" defTabSz="914400" rtl="0" eaLnBrk="1" fontAlgn="auto" latinLnBrk="0" hangingPunct="1">
              <a:spcBef>
                <a:spcPct val="0"/>
              </a:spcBef>
              <a:spcAft>
                <a:spcPts val="0"/>
              </a:spcAft>
              <a:buNone/>
              <a:defRPr lang="fr-FR" sz="2300" b="1" i="0" kern="1200" cap="all" baseline="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FR"/>
              <a:t>Titre partie</a:t>
            </a:r>
          </a:p>
        </p:txBody>
      </p:sp>
      <p:sp>
        <p:nvSpPr>
          <p:cNvPr id="14" name="Espace réservé du texte 9"/>
          <p:cNvSpPr>
            <a:spLocks noGrp="1"/>
          </p:cNvSpPr>
          <p:nvPr>
            <p:ph type="body" sz="quarter" idx="17" hasCustomPrompt="1"/>
          </p:nvPr>
        </p:nvSpPr>
        <p:spPr>
          <a:xfrm>
            <a:off x="3106800" y="849600"/>
            <a:ext cx="1007096" cy="688256"/>
          </a:xfrm>
          <a:prstGeom prst="rect">
            <a:avLst/>
          </a:prstGeom>
          <a:noFill/>
        </p:spPr>
        <p:txBody>
          <a:bodyPr wrap="square" lIns="36000" tIns="36000" rIns="180000" bIns="36000" anchor="ctr">
            <a:spAutoFit/>
          </a:bodyPr>
          <a:lstStyle>
            <a:lvl1pPr marL="0" indent="0" algn="ctr">
              <a:buNone/>
              <a:defRPr sz="4000" b="1" cap="small"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fr-FR"/>
              <a:t>N°</a:t>
            </a:r>
          </a:p>
        </p:txBody>
      </p:sp>
      <p:sp>
        <p:nvSpPr>
          <p:cNvPr id="5" name="Espace réservé du texte 4"/>
          <p:cNvSpPr>
            <a:spLocks noGrp="1"/>
          </p:cNvSpPr>
          <p:nvPr>
            <p:ph type="body" sz="quarter" idx="18" hasCustomPrompt="1"/>
          </p:nvPr>
        </p:nvSpPr>
        <p:spPr>
          <a:xfrm>
            <a:off x="2941200" y="2224800"/>
            <a:ext cx="5807264" cy="3828872"/>
          </a:xfrm>
          <a:prstGeom prst="rect">
            <a:avLst/>
          </a:prstGeom>
        </p:spPr>
        <p:txBody>
          <a:bodyPr/>
          <a:lstStyle>
            <a:lvl1pPr marL="357188" indent="-357188">
              <a:buClr>
                <a:schemeClr val="accent1"/>
              </a:buClr>
              <a:buFont typeface="+mj-lt"/>
              <a:buAutoNum type="arabicPeriod"/>
              <a:defRPr sz="1400" b="1" cap="all" baseline="0"/>
            </a:lvl1pPr>
            <a:lvl2pPr marL="357188" marR="0" indent="0" algn="l" defTabSz="914400" rtl="0" eaLnBrk="1" fontAlgn="auto" latinLnBrk="0" hangingPunct="1">
              <a:lnSpc>
                <a:spcPct val="100000"/>
              </a:lnSpc>
              <a:spcBef>
                <a:spcPts val="200"/>
              </a:spcBef>
              <a:spcAft>
                <a:spcPts val="0"/>
              </a:spcAft>
              <a:buClrTx/>
              <a:buSzTx/>
              <a:buFont typeface="Arial" pitchFamily="34" charset="0"/>
              <a:buNone/>
              <a:tabLst/>
              <a:defRPr sz="1300" baseline="0"/>
            </a:lvl2pPr>
          </a:lstStyle>
          <a:p>
            <a:pPr lvl="0"/>
            <a:r>
              <a:rPr lang="fr-FR"/>
              <a:t>Titre</a:t>
            </a:r>
          </a:p>
          <a:p>
            <a:pPr lvl="1"/>
            <a:r>
              <a:rPr lang="fr-FR"/>
              <a:t>Sous titre</a:t>
            </a:r>
          </a:p>
          <a:p>
            <a:pPr marL="357188" marR="0" lvl="1" indent="0" algn="l" defTabSz="914400" rtl="0" eaLnBrk="1" fontAlgn="auto" latinLnBrk="0" hangingPunct="1">
              <a:lnSpc>
                <a:spcPct val="100000"/>
              </a:lnSpc>
              <a:spcBef>
                <a:spcPts val="200"/>
              </a:spcBef>
              <a:spcAft>
                <a:spcPts val="0"/>
              </a:spcAft>
              <a:buClrTx/>
              <a:buSzTx/>
              <a:buFont typeface="Arial" pitchFamily="34" charset="0"/>
              <a:buNone/>
              <a:tabLst/>
              <a:defRPr/>
            </a:pPr>
            <a:r>
              <a:rPr lang="fr-FR"/>
              <a:t>Sous titre</a:t>
            </a:r>
          </a:p>
          <a:p>
            <a:pPr lvl="1"/>
            <a:endParaRPr lang="fr-FR"/>
          </a:p>
          <a:p>
            <a:pPr lvl="0"/>
            <a:r>
              <a:rPr lang="fr-FR"/>
              <a:t>Titre</a:t>
            </a:r>
          </a:p>
          <a:p>
            <a:pPr lvl="1"/>
            <a:r>
              <a:rPr lang="fr-FR"/>
              <a:t>Sous titre</a:t>
            </a:r>
          </a:p>
          <a:p>
            <a:pPr marL="357188" marR="0" lvl="1" indent="0" algn="l" defTabSz="914400" rtl="0" eaLnBrk="1" fontAlgn="auto" latinLnBrk="0" hangingPunct="1">
              <a:lnSpc>
                <a:spcPct val="100000"/>
              </a:lnSpc>
              <a:spcBef>
                <a:spcPts val="200"/>
              </a:spcBef>
              <a:spcAft>
                <a:spcPts val="0"/>
              </a:spcAft>
              <a:buClrTx/>
              <a:buSzTx/>
              <a:buFont typeface="Arial" pitchFamily="34" charset="0"/>
              <a:buNone/>
              <a:tabLst/>
              <a:defRPr/>
            </a:pPr>
            <a:r>
              <a:rPr lang="fr-FR"/>
              <a:t>Sous titre</a:t>
            </a:r>
          </a:p>
          <a:p>
            <a:pPr lvl="1"/>
            <a:endParaRPr lang="fr-FR"/>
          </a:p>
          <a:p>
            <a:pPr lvl="0"/>
            <a:r>
              <a:rPr lang="fr-FR"/>
              <a:t>Titre</a:t>
            </a:r>
          </a:p>
          <a:p>
            <a:pPr lvl="1"/>
            <a:r>
              <a:rPr lang="fr-FR"/>
              <a:t>Sous titre</a:t>
            </a:r>
          </a:p>
          <a:p>
            <a:pPr marL="357188" marR="0" lvl="1" indent="0" algn="l" defTabSz="914400" rtl="0" eaLnBrk="1" fontAlgn="auto" latinLnBrk="0" hangingPunct="1">
              <a:lnSpc>
                <a:spcPct val="100000"/>
              </a:lnSpc>
              <a:spcBef>
                <a:spcPts val="200"/>
              </a:spcBef>
              <a:spcAft>
                <a:spcPts val="0"/>
              </a:spcAft>
              <a:buClrTx/>
              <a:buSzTx/>
              <a:buFont typeface="Arial" pitchFamily="34" charset="0"/>
              <a:buNone/>
              <a:tabLst/>
              <a:defRPr/>
            </a:pPr>
            <a:r>
              <a:rPr lang="fr-FR"/>
              <a:t>Sous titre</a:t>
            </a:r>
          </a:p>
          <a:p>
            <a:pPr lvl="1"/>
            <a:endParaRPr lang="fr-FR"/>
          </a:p>
          <a:p>
            <a:pPr lvl="0"/>
            <a:r>
              <a:rPr lang="fr-FR"/>
              <a:t>Titre</a:t>
            </a:r>
          </a:p>
          <a:p>
            <a:pPr lvl="1"/>
            <a:r>
              <a:rPr lang="fr-FR"/>
              <a:t>Sous titre</a:t>
            </a:r>
          </a:p>
          <a:p>
            <a:pPr marL="357188" marR="0" lvl="1" indent="0" algn="l" defTabSz="914400" rtl="0" eaLnBrk="1" fontAlgn="auto" latinLnBrk="0" hangingPunct="1">
              <a:lnSpc>
                <a:spcPct val="100000"/>
              </a:lnSpc>
              <a:spcBef>
                <a:spcPts val="200"/>
              </a:spcBef>
              <a:spcAft>
                <a:spcPts val="0"/>
              </a:spcAft>
              <a:buClrTx/>
              <a:buSzTx/>
              <a:buFont typeface="Arial" pitchFamily="34" charset="0"/>
              <a:buNone/>
              <a:tabLst/>
              <a:defRPr/>
            </a:pPr>
            <a:r>
              <a:rPr lang="fr-FR"/>
              <a:t>Sous titre</a:t>
            </a:r>
          </a:p>
          <a:p>
            <a:pPr lvl="1"/>
            <a:endParaRPr lang="fr-FR"/>
          </a:p>
          <a:p>
            <a:pPr lvl="0"/>
            <a:endParaRPr lang="fr-FR"/>
          </a:p>
          <a:p>
            <a:pPr lvl="1"/>
            <a:endParaRPr lang="fr-FR"/>
          </a:p>
        </p:txBody>
      </p:sp>
    </p:spTree>
    <p:extLst>
      <p:ext uri="{BB962C8B-B14F-4D97-AF65-F5344CB8AC3E}">
        <p14:creationId xmlns:p14="http://schemas.microsoft.com/office/powerpoint/2010/main" val="8590372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57DFC6EB-EE19-4C03-AEC1-6CBD65B049DD}"/>
              </a:ext>
            </a:extLst>
          </p:cNvPr>
          <p:cNvSpPr>
            <a:spLocks noGrp="1"/>
          </p:cNvSpPr>
          <p:nvPr>
            <p:ph type="dt" sz="half" idx="10"/>
          </p:nvPr>
        </p:nvSpPr>
        <p:spPr/>
        <p:txBody>
          <a:bodyPr/>
          <a:lstStyle/>
          <a:p>
            <a:fld id="{DBB943F3-EFA4-491F-898A-124BEBAD7C90}" type="datetime1">
              <a:rPr lang="fr-FR" smtClean="0"/>
              <a:t>10/02/2025</a:t>
            </a:fld>
            <a:endParaRPr lang="fr-FR"/>
          </a:p>
        </p:txBody>
      </p:sp>
      <p:sp>
        <p:nvSpPr>
          <p:cNvPr id="5" name="Espace réservé du pied de page 4">
            <a:extLst>
              <a:ext uri="{FF2B5EF4-FFF2-40B4-BE49-F238E27FC236}">
                <a16:creationId xmlns:a16="http://schemas.microsoft.com/office/drawing/2014/main" id="{E068EB42-F39B-4F84-AAD3-8F93BC88A16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3A88F61-C144-4467-98C1-CDF66C2F7D2A}"/>
              </a:ext>
            </a:extLst>
          </p:cNvPr>
          <p:cNvSpPr>
            <a:spLocks noGrp="1"/>
          </p:cNvSpPr>
          <p:nvPr>
            <p:ph type="sldNum" sz="quarter" idx="12"/>
          </p:nvPr>
        </p:nvSpPr>
        <p:spPr/>
        <p:txBody>
          <a:bodyPr/>
          <a:lstStyle/>
          <a:p>
            <a:fld id="{4C9DF981-C277-4BD7-B90D-03A39C1D235D}" type="slidenum">
              <a:rPr lang="fr-FR" smtClean="0"/>
              <a:t>‹N°›</a:t>
            </a:fld>
            <a:endParaRPr lang="fr-FR"/>
          </a:p>
        </p:txBody>
      </p:sp>
      <p:grpSp>
        <p:nvGrpSpPr>
          <p:cNvPr id="16" name="Groupe 15">
            <a:extLst>
              <a:ext uri="{FF2B5EF4-FFF2-40B4-BE49-F238E27FC236}">
                <a16:creationId xmlns:a16="http://schemas.microsoft.com/office/drawing/2014/main" id="{19F25521-F62C-4DE7-B7F0-464C3AC4F43B}"/>
              </a:ext>
            </a:extLst>
          </p:cNvPr>
          <p:cNvGrpSpPr/>
          <p:nvPr userDrawn="1"/>
        </p:nvGrpSpPr>
        <p:grpSpPr>
          <a:xfrm>
            <a:off x="-12700" y="-104755"/>
            <a:ext cx="9156700" cy="6962755"/>
            <a:chOff x="-12700" y="-104755"/>
            <a:chExt cx="9156700" cy="6962755"/>
          </a:xfrm>
        </p:grpSpPr>
        <p:grpSp>
          <p:nvGrpSpPr>
            <p:cNvPr id="7" name="Groupe 6">
              <a:extLst>
                <a:ext uri="{FF2B5EF4-FFF2-40B4-BE49-F238E27FC236}">
                  <a16:creationId xmlns:a16="http://schemas.microsoft.com/office/drawing/2014/main" id="{A1390E81-CA55-4DC1-B64B-92844BE76D1E}"/>
                </a:ext>
              </a:extLst>
            </p:cNvPr>
            <p:cNvGrpSpPr/>
            <p:nvPr userDrawn="1"/>
          </p:nvGrpSpPr>
          <p:grpSpPr>
            <a:xfrm>
              <a:off x="-12700" y="-104755"/>
              <a:ext cx="9156700" cy="6962755"/>
              <a:chOff x="16249650" y="8038330"/>
              <a:chExt cx="9156700" cy="6962754"/>
            </a:xfrm>
          </p:grpSpPr>
          <p:grpSp>
            <p:nvGrpSpPr>
              <p:cNvPr id="8" name="Groupe 7">
                <a:extLst>
                  <a:ext uri="{FF2B5EF4-FFF2-40B4-BE49-F238E27FC236}">
                    <a16:creationId xmlns:a16="http://schemas.microsoft.com/office/drawing/2014/main" id="{762E7502-C0A3-4796-8E2B-3061DE3B7C0B}"/>
                  </a:ext>
                </a:extLst>
              </p:cNvPr>
              <p:cNvGrpSpPr/>
              <p:nvPr/>
            </p:nvGrpSpPr>
            <p:grpSpPr>
              <a:xfrm>
                <a:off x="16249650" y="8124903"/>
                <a:ext cx="9156700" cy="6876181"/>
                <a:chOff x="16249650" y="8124903"/>
                <a:chExt cx="9156700" cy="6876181"/>
              </a:xfrm>
            </p:grpSpPr>
            <p:sp>
              <p:nvSpPr>
                <p:cNvPr id="14" name="Google Shape;57;p7">
                  <a:extLst>
                    <a:ext uri="{FF2B5EF4-FFF2-40B4-BE49-F238E27FC236}">
                      <a16:creationId xmlns:a16="http://schemas.microsoft.com/office/drawing/2014/main" id="{7950C217-D423-4AEA-AAED-D2238A861F6C}"/>
                    </a:ext>
                  </a:extLst>
                </p:cNvPr>
                <p:cNvSpPr txBox="1"/>
                <p:nvPr userDrawn="1"/>
              </p:nvSpPr>
              <p:spPr>
                <a:xfrm>
                  <a:off x="16249650" y="12264786"/>
                  <a:ext cx="9156700" cy="45719"/>
                </a:xfrm>
                <a:prstGeom prst="rect">
                  <a:avLst/>
                </a:prstGeom>
                <a:blipFill rotWithShape="1">
                  <a:blip r:embed="rId2">
                    <a:alphaModFix/>
                  </a:blip>
                  <a:stretch>
                    <a:fillRect/>
                  </a:stretch>
                </a:blipFill>
                <a:ln>
                  <a:noFill/>
                </a:ln>
                <a:effectLst>
                  <a:outerShdw blurRad="63500" dist="38100" dir="5400000">
                    <a:srgbClr val="808080">
                      <a:alpha val="39607"/>
                    </a:srgbClr>
                  </a:outerShdw>
                </a:effectLst>
              </p:spPr>
              <p:txBody>
                <a:bodyPr spcFirstLastPara="1" wrap="square" lIns="91425" tIns="45700" rIns="91425" bIns="45700" anchor="ctr" anchorCtr="0">
                  <a:noAutofit/>
                </a:bodyPr>
                <a:lstStyle/>
                <a:p>
                  <a:endParaRPr sz="1600">
                    <a:solidFill>
                      <a:schemeClr val="dk1"/>
                    </a:solidFill>
                    <a:latin typeface="Calibri"/>
                    <a:ea typeface="Calibri"/>
                    <a:cs typeface="Calibri"/>
                    <a:sym typeface="Calibri"/>
                  </a:endParaRPr>
                </a:p>
              </p:txBody>
            </p:sp>
            <p:grpSp>
              <p:nvGrpSpPr>
                <p:cNvPr id="10" name="Groupe 9">
                  <a:extLst>
                    <a:ext uri="{FF2B5EF4-FFF2-40B4-BE49-F238E27FC236}">
                      <a16:creationId xmlns:a16="http://schemas.microsoft.com/office/drawing/2014/main" id="{6CF5578C-717D-4C9B-BD3A-3A0C8010AF36}"/>
                    </a:ext>
                  </a:extLst>
                </p:cNvPr>
                <p:cNvGrpSpPr/>
                <p:nvPr/>
              </p:nvGrpSpPr>
              <p:grpSpPr>
                <a:xfrm>
                  <a:off x="16249650" y="8124903"/>
                  <a:ext cx="9156698" cy="6876181"/>
                  <a:chOff x="16249650" y="8124903"/>
                  <a:chExt cx="9156698" cy="6876181"/>
                </a:xfrm>
              </p:grpSpPr>
              <p:pic>
                <p:nvPicPr>
                  <p:cNvPr id="12" name="Google Shape;54;p7" descr="Capture d’écran 2014-01-15 à 17.28.57.png">
                    <a:extLst>
                      <a:ext uri="{FF2B5EF4-FFF2-40B4-BE49-F238E27FC236}">
                        <a16:creationId xmlns:a16="http://schemas.microsoft.com/office/drawing/2014/main" id="{67C92372-E26B-4B43-895D-E976EBBCBC63}"/>
                      </a:ext>
                    </a:extLst>
                  </p:cNvPr>
                  <p:cNvPicPr preferRelativeResize="0"/>
                  <p:nvPr/>
                </p:nvPicPr>
                <p:blipFill rotWithShape="1">
                  <a:blip r:embed="rId3">
                    <a:alphaModFix/>
                  </a:blip>
                  <a:srcRect/>
                  <a:stretch/>
                </p:blipFill>
                <p:spPr>
                  <a:xfrm>
                    <a:off x="16249650" y="8124903"/>
                    <a:ext cx="9144000" cy="4140200"/>
                  </a:xfrm>
                  <a:prstGeom prst="rect">
                    <a:avLst/>
                  </a:prstGeom>
                  <a:noFill/>
                  <a:ln>
                    <a:noFill/>
                  </a:ln>
                </p:spPr>
              </p:pic>
              <p:sp>
                <p:nvSpPr>
                  <p:cNvPr id="13" name="Google Shape;60;p7">
                    <a:extLst>
                      <a:ext uri="{FF2B5EF4-FFF2-40B4-BE49-F238E27FC236}">
                        <a16:creationId xmlns:a16="http://schemas.microsoft.com/office/drawing/2014/main" id="{6B58A218-63D3-4009-8F5C-07E432D2097F}"/>
                      </a:ext>
                    </a:extLst>
                  </p:cNvPr>
                  <p:cNvSpPr txBox="1"/>
                  <p:nvPr/>
                </p:nvSpPr>
                <p:spPr>
                  <a:xfrm rot="5400000">
                    <a:off x="21616986" y="11211722"/>
                    <a:ext cx="6858000" cy="720724"/>
                  </a:xfrm>
                  <a:prstGeom prst="rect">
                    <a:avLst/>
                  </a:prstGeom>
                  <a:blipFill rotWithShape="1">
                    <a:blip r:embed="rId4">
                      <a:alphaModFix/>
                    </a:blip>
                    <a:stretch>
                      <a:fillRect/>
                    </a:stretch>
                  </a:blipFill>
                  <a:ln>
                    <a:noFill/>
                  </a:ln>
                  <a:effectLst>
                    <a:outerShdw blurRad="63500" dist="38100" dir="2700000">
                      <a:srgbClr val="808080">
                        <a:alpha val="39607"/>
                      </a:srgbClr>
                    </a:outerShdw>
                  </a:effectLst>
                </p:spPr>
                <p:txBody>
                  <a:bodyPr spcFirstLastPara="1" wrap="square" lIns="91425" tIns="45700" rIns="91425" bIns="45700" anchor="ctr" anchorCtr="0">
                    <a:noAutofit/>
                  </a:bodyPr>
                  <a:lstStyle/>
                  <a:p>
                    <a:endParaRPr sz="1600">
                      <a:solidFill>
                        <a:schemeClr val="dk1"/>
                      </a:solidFill>
                      <a:latin typeface="Calibri"/>
                      <a:ea typeface="Calibri"/>
                      <a:cs typeface="Calibri"/>
                      <a:sym typeface="Calibri"/>
                    </a:endParaRPr>
                  </a:p>
                </p:txBody>
              </p:sp>
            </p:grpSp>
          </p:grpSp>
          <p:pic>
            <p:nvPicPr>
              <p:cNvPr id="9" name="Google Shape;61;p7" descr="SCoT_2017detoure.pdf">
                <a:extLst>
                  <a:ext uri="{FF2B5EF4-FFF2-40B4-BE49-F238E27FC236}">
                    <a16:creationId xmlns:a16="http://schemas.microsoft.com/office/drawing/2014/main" id="{89970B7F-EB5C-4C40-B755-571CF3B0536B}"/>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6332596" y="8038330"/>
                <a:ext cx="3174207" cy="976312"/>
              </a:xfrm>
              <a:prstGeom prst="rect">
                <a:avLst/>
              </a:prstGeom>
              <a:noFill/>
              <a:ln>
                <a:noFill/>
              </a:ln>
            </p:spPr>
          </p:pic>
        </p:grpSp>
        <p:cxnSp>
          <p:nvCxnSpPr>
            <p:cNvPr id="15" name="Google Shape;59;p7">
              <a:extLst>
                <a:ext uri="{FF2B5EF4-FFF2-40B4-BE49-F238E27FC236}">
                  <a16:creationId xmlns:a16="http://schemas.microsoft.com/office/drawing/2014/main" id="{024A335F-2AEC-44A8-B8A9-9B44E3DC684D}"/>
                </a:ext>
              </a:extLst>
            </p:cNvPr>
            <p:cNvCxnSpPr/>
            <p:nvPr userDrawn="1"/>
          </p:nvCxnSpPr>
          <p:spPr>
            <a:xfrm>
              <a:off x="8001000" y="1473201"/>
              <a:ext cx="0" cy="2128837"/>
            </a:xfrm>
            <a:prstGeom prst="straightConnector1">
              <a:avLst/>
            </a:prstGeom>
            <a:noFill/>
            <a:ln w="19050" cap="flat" cmpd="sng">
              <a:solidFill>
                <a:srgbClr val="F2F2F2"/>
              </a:solidFill>
              <a:prstDash val="solid"/>
              <a:miter lim="800000"/>
              <a:headEnd type="none" w="med" len="med"/>
              <a:tailEnd type="none" w="med" len="med"/>
            </a:ln>
            <a:effectLst>
              <a:outerShdw blurRad="63500" dist="20000" dir="5400000">
                <a:srgbClr val="808080">
                  <a:alpha val="37647"/>
                </a:srgbClr>
              </a:outerShdw>
            </a:effectLst>
          </p:spPr>
        </p:cxnSp>
      </p:grpSp>
      <p:sp>
        <p:nvSpPr>
          <p:cNvPr id="2" name="Titre 1">
            <a:extLst>
              <a:ext uri="{FF2B5EF4-FFF2-40B4-BE49-F238E27FC236}">
                <a16:creationId xmlns:a16="http://schemas.microsoft.com/office/drawing/2014/main" id="{4EF31FD3-C6D4-4DEE-AC85-C44BA1AC98DC}"/>
              </a:ext>
            </a:extLst>
          </p:cNvPr>
          <p:cNvSpPr>
            <a:spLocks noGrp="1"/>
          </p:cNvSpPr>
          <p:nvPr>
            <p:ph type="ctrTitle"/>
          </p:nvPr>
        </p:nvSpPr>
        <p:spPr>
          <a:xfrm>
            <a:off x="1149351" y="1474269"/>
            <a:ext cx="6858000" cy="1236503"/>
          </a:xfrm>
        </p:spPr>
        <p:txBody>
          <a:bodyPr anchor="b"/>
          <a:lstStyle>
            <a:lvl1pPr algn="r">
              <a:defRPr sz="3600">
                <a:solidFill>
                  <a:schemeClr val="bg1"/>
                </a:solidFill>
                <a:latin typeface="Monda"/>
              </a:defRPr>
            </a:lvl1pPr>
          </a:lstStyle>
          <a:p>
            <a:r>
              <a:rPr lang="fr-FR"/>
              <a:t>Modifiez le style du titre</a:t>
            </a:r>
          </a:p>
        </p:txBody>
      </p:sp>
      <p:sp>
        <p:nvSpPr>
          <p:cNvPr id="17" name="Espace réservé du contenu 16">
            <a:extLst>
              <a:ext uri="{FF2B5EF4-FFF2-40B4-BE49-F238E27FC236}">
                <a16:creationId xmlns:a16="http://schemas.microsoft.com/office/drawing/2014/main" id="{5EB4F02C-1966-4817-BFB5-350276EB1835}"/>
              </a:ext>
            </a:extLst>
          </p:cNvPr>
          <p:cNvSpPr>
            <a:spLocks noGrp="1"/>
          </p:cNvSpPr>
          <p:nvPr>
            <p:ph sz="quarter" idx="13"/>
          </p:nvPr>
        </p:nvSpPr>
        <p:spPr>
          <a:xfrm>
            <a:off x="2133601" y="4287232"/>
            <a:ext cx="6234112" cy="1932594"/>
          </a:xfrm>
        </p:spPr>
        <p:txBody>
          <a:bodyPr/>
          <a:lstStyle>
            <a:lvl1pPr marL="0" indent="0" algn="r">
              <a:buFontTx/>
              <a:buNone/>
              <a:defRPr b="1" u="sng"/>
            </a:lvl1pPr>
            <a:lvl2pPr algn="r">
              <a:defRPr/>
            </a:lvl2pPr>
            <a:lvl3pPr algn="r">
              <a:defRPr/>
            </a:lvl3pPr>
            <a:lvl4pPr algn="r">
              <a:defRPr/>
            </a:lvl4pPr>
            <a:lvl5pPr algn="r">
              <a:defRPr/>
            </a:lvl5pPr>
          </a:lstStyle>
          <a:p>
            <a:pPr lvl="0"/>
            <a:r>
              <a:rPr lang="fr-FR"/>
              <a:t>Cliquez pour modifier les styles du texte du masque</a:t>
            </a:r>
          </a:p>
          <a:p>
            <a:pPr lvl="1"/>
            <a:r>
              <a:rPr lang="fr-FR"/>
              <a:t>Deuxième niveau</a:t>
            </a:r>
          </a:p>
        </p:txBody>
      </p:sp>
      <p:sp>
        <p:nvSpPr>
          <p:cNvPr id="25" name="Espace réservé du contenu 24">
            <a:extLst>
              <a:ext uri="{FF2B5EF4-FFF2-40B4-BE49-F238E27FC236}">
                <a16:creationId xmlns:a16="http://schemas.microsoft.com/office/drawing/2014/main" id="{F80CDD9D-63D8-4C15-917C-B49590E8B110}"/>
              </a:ext>
            </a:extLst>
          </p:cNvPr>
          <p:cNvSpPr>
            <a:spLocks noGrp="1"/>
          </p:cNvSpPr>
          <p:nvPr>
            <p:ph sz="quarter" idx="14" hasCustomPrompt="1"/>
          </p:nvPr>
        </p:nvSpPr>
        <p:spPr>
          <a:xfrm>
            <a:off x="5184776" y="2830584"/>
            <a:ext cx="2822575" cy="746417"/>
          </a:xfrm>
        </p:spPr>
        <p:txBody>
          <a:bodyPr/>
          <a:lstStyle>
            <a:lvl1pPr marL="0" indent="0" algn="r">
              <a:buNone/>
              <a:defRPr>
                <a:solidFill>
                  <a:schemeClr val="bg1"/>
                </a:solidFill>
              </a:defRPr>
            </a:lvl1pPr>
          </a:lstStyle>
          <a:p>
            <a:pPr lvl="0"/>
            <a:r>
              <a:rPr lang="fr-FR"/>
              <a:t>Date </a:t>
            </a:r>
          </a:p>
          <a:p>
            <a:pPr lvl="0"/>
            <a:r>
              <a:rPr lang="fr-FR"/>
              <a:t>Lieu</a:t>
            </a:r>
          </a:p>
        </p:txBody>
      </p:sp>
    </p:spTree>
    <p:extLst>
      <p:ext uri="{BB962C8B-B14F-4D97-AF65-F5344CB8AC3E}">
        <p14:creationId xmlns:p14="http://schemas.microsoft.com/office/powerpoint/2010/main" val="22985607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11" name="Google Shape;254;p32">
            <a:extLst>
              <a:ext uri="{FF2B5EF4-FFF2-40B4-BE49-F238E27FC236}">
                <a16:creationId xmlns:a16="http://schemas.microsoft.com/office/drawing/2014/main" id="{72325B26-8237-4BBA-8113-4528CC55EC6B}"/>
              </a:ext>
              <a:ext uri="{C183D7F6-B498-43B3-948B-1728B52AA6E4}">
                <adec:decorative xmlns:adec="http://schemas.microsoft.com/office/drawing/2017/decorative" val="1"/>
              </a:ext>
            </a:extLst>
          </p:cNvPr>
          <p:cNvSpPr txBox="1"/>
          <p:nvPr userDrawn="1"/>
        </p:nvSpPr>
        <p:spPr>
          <a:xfrm>
            <a:off x="0" y="1872369"/>
            <a:ext cx="6705600" cy="2446800"/>
          </a:xfrm>
          <a:prstGeom prst="rect">
            <a:avLst/>
          </a:prstGeom>
          <a:blipFill rotWithShape="1">
            <a:blip r:embed="rId2">
              <a:alphaModFix/>
            </a:blip>
            <a:stretch>
              <a:fillRect/>
            </a:stretch>
          </a:blipFill>
          <a:ln>
            <a:noFill/>
          </a:ln>
          <a:effectLst>
            <a:outerShdw blurRad="63500" dist="38100" dir="2700000">
              <a:srgbClr val="808080">
                <a:alpha val="39607"/>
              </a:srgbClr>
            </a:outerShdw>
          </a:effectLst>
        </p:spPr>
        <p:txBody>
          <a:bodyPr spcFirstLastPara="1" wrap="square" lIns="91425" tIns="45700" rIns="91425" bIns="45700" anchor="ctr" anchorCtr="0">
            <a:noAutofit/>
          </a:bodyPr>
          <a:lstStyle/>
          <a:p>
            <a:pPr>
              <a:buClr>
                <a:srgbClr val="FFFFFF"/>
              </a:buClr>
              <a:buSzPts val="3200"/>
            </a:pPr>
            <a:endParaRPr lang="fr-FR" sz="3600">
              <a:solidFill>
                <a:srgbClr val="FFFFFF"/>
              </a:solidFill>
              <a:latin typeface="Calibri"/>
              <a:ea typeface="Calibri"/>
              <a:cs typeface="Calibri"/>
              <a:sym typeface="Calibri"/>
            </a:endParaRPr>
          </a:p>
          <a:p>
            <a:pPr>
              <a:buClr>
                <a:srgbClr val="FFFFFF"/>
              </a:buClr>
              <a:buSzPts val="3200"/>
            </a:pPr>
            <a:endParaRPr sz="3600">
              <a:solidFill>
                <a:srgbClr val="FFFFFF"/>
              </a:solidFill>
              <a:latin typeface="Calibri"/>
              <a:ea typeface="Calibri"/>
              <a:cs typeface="Calibri"/>
              <a:sym typeface="Calibri"/>
            </a:endParaRPr>
          </a:p>
        </p:txBody>
      </p:sp>
      <p:sp>
        <p:nvSpPr>
          <p:cNvPr id="2" name="Titre 1">
            <a:extLst>
              <a:ext uri="{FF2B5EF4-FFF2-40B4-BE49-F238E27FC236}">
                <a16:creationId xmlns:a16="http://schemas.microsoft.com/office/drawing/2014/main" id="{7FF7024E-8DC3-4C9D-A93B-DFE4CF1328AD}"/>
              </a:ext>
            </a:extLst>
          </p:cNvPr>
          <p:cNvSpPr>
            <a:spLocks noGrp="1"/>
          </p:cNvSpPr>
          <p:nvPr>
            <p:ph type="title"/>
          </p:nvPr>
        </p:nvSpPr>
        <p:spPr>
          <a:xfrm>
            <a:off x="0" y="1872370"/>
            <a:ext cx="6705600" cy="2446800"/>
          </a:xfrm>
        </p:spPr>
        <p:txBody>
          <a:bodyPr anchor="ctr" anchorCtr="0"/>
          <a:lstStyle>
            <a:lvl1pPr>
              <a:defRPr sz="4500">
                <a:solidFill>
                  <a:schemeClr val="bg1"/>
                </a:solidFill>
              </a:defRPr>
            </a:lvl1pPr>
          </a:lstStyle>
          <a:p>
            <a:r>
              <a:rPr lang="fr-FR"/>
              <a:t>Modifiez le style du titre</a:t>
            </a:r>
          </a:p>
        </p:txBody>
      </p:sp>
      <p:sp>
        <p:nvSpPr>
          <p:cNvPr id="3" name="Espace réservé du texte 2">
            <a:extLst>
              <a:ext uri="{FF2B5EF4-FFF2-40B4-BE49-F238E27FC236}">
                <a16:creationId xmlns:a16="http://schemas.microsoft.com/office/drawing/2014/main" id="{8E77574C-DBB6-4CDF-98C2-CB4940B31CAB}"/>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DFE878BF-2EF5-4003-9801-BCC555810277}"/>
              </a:ext>
            </a:extLst>
          </p:cNvPr>
          <p:cNvSpPr>
            <a:spLocks noGrp="1"/>
          </p:cNvSpPr>
          <p:nvPr>
            <p:ph type="dt" sz="half" idx="10"/>
          </p:nvPr>
        </p:nvSpPr>
        <p:spPr/>
        <p:txBody>
          <a:bodyPr/>
          <a:lstStyle/>
          <a:p>
            <a:fld id="{2AB48FB0-E021-49A0-B568-C37ECD3376B0}" type="datetime1">
              <a:rPr lang="fr-FR" smtClean="0"/>
              <a:t>10/02/2025</a:t>
            </a:fld>
            <a:endParaRPr lang="fr-FR"/>
          </a:p>
        </p:txBody>
      </p:sp>
      <p:sp>
        <p:nvSpPr>
          <p:cNvPr id="5" name="Espace réservé du pied de page 4">
            <a:extLst>
              <a:ext uri="{FF2B5EF4-FFF2-40B4-BE49-F238E27FC236}">
                <a16:creationId xmlns:a16="http://schemas.microsoft.com/office/drawing/2014/main" id="{D742AE6F-E9AE-4476-A584-4DF7ABEB0AA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249CFA6-6363-4565-B64D-727AF35DD4C1}"/>
              </a:ext>
            </a:extLst>
          </p:cNvPr>
          <p:cNvSpPr>
            <a:spLocks noGrp="1"/>
          </p:cNvSpPr>
          <p:nvPr>
            <p:ph type="sldNum" sz="quarter" idx="12"/>
          </p:nvPr>
        </p:nvSpPr>
        <p:spPr/>
        <p:txBody>
          <a:bodyPr/>
          <a:lstStyle/>
          <a:p>
            <a:fld id="{4C9DF981-C277-4BD7-B90D-03A39C1D235D}" type="slidenum">
              <a:rPr lang="fr-FR" smtClean="0"/>
              <a:t>‹N°›</a:t>
            </a:fld>
            <a:endParaRPr lang="fr-FR"/>
          </a:p>
        </p:txBody>
      </p:sp>
      <p:sp>
        <p:nvSpPr>
          <p:cNvPr id="7" name="Google Shape;10;p1">
            <a:extLst>
              <a:ext uri="{FF2B5EF4-FFF2-40B4-BE49-F238E27FC236}">
                <a16:creationId xmlns:a16="http://schemas.microsoft.com/office/drawing/2014/main" id="{5E2E0D81-643D-4749-9825-BE825855FF5E}"/>
              </a:ext>
            </a:extLst>
          </p:cNvPr>
          <p:cNvSpPr txBox="1"/>
          <p:nvPr userDrawn="1"/>
        </p:nvSpPr>
        <p:spPr>
          <a:xfrm>
            <a:off x="8139112" y="34924"/>
            <a:ext cx="1003300" cy="157163"/>
          </a:xfrm>
          <a:prstGeom prst="rect">
            <a:avLst/>
          </a:prstGeom>
          <a:solidFill>
            <a:srgbClr val="961B2E"/>
          </a:solidFill>
          <a:ln>
            <a:noFill/>
          </a:ln>
          <a:effectLst>
            <a:outerShdw blurRad="63500" dist="23000" dir="5400000">
              <a:srgbClr val="808080">
                <a:alpha val="34901"/>
              </a:srgbClr>
            </a:outerShdw>
          </a:effectLst>
        </p:spPr>
        <p:txBody>
          <a:bodyPr spcFirstLastPara="1" wrap="square" lIns="91425" tIns="45700" rIns="91425" bIns="45700" anchor="ctr" anchorCtr="0">
            <a:noAutofit/>
          </a:bodyPr>
          <a:lstStyle/>
          <a:p>
            <a:endParaRPr sz="2400">
              <a:solidFill>
                <a:schemeClr val="dk1"/>
              </a:solidFill>
              <a:latin typeface="Calibri"/>
              <a:ea typeface="Calibri"/>
              <a:cs typeface="Calibri"/>
              <a:sym typeface="Calibri"/>
            </a:endParaRPr>
          </a:p>
        </p:txBody>
      </p:sp>
      <p:pic>
        <p:nvPicPr>
          <p:cNvPr id="8" name="Google Shape;11;p1" descr="Logo">
            <a:extLst>
              <a:ext uri="{FF2B5EF4-FFF2-40B4-BE49-F238E27FC236}">
                <a16:creationId xmlns:a16="http://schemas.microsoft.com/office/drawing/2014/main" id="{CF01F666-1EC4-4B3B-BE75-787CC1A6BF13}"/>
              </a:ext>
            </a:extLst>
          </p:cNvPr>
          <p:cNvPicPr preferRelativeResize="0"/>
          <p:nvPr userDrawn="1"/>
        </p:nvPicPr>
        <p:blipFill rotWithShape="1">
          <a:blip r:embed="rId3" cstate="screen">
            <a:alphaModFix/>
            <a:extLst>
              <a:ext uri="{28A0092B-C50C-407E-A947-70E740481C1C}">
                <a14:useLocalDpi xmlns:a14="http://schemas.microsoft.com/office/drawing/2010/main"/>
              </a:ext>
            </a:extLst>
          </a:blip>
          <a:srcRect/>
          <a:stretch/>
        </p:blipFill>
        <p:spPr>
          <a:xfrm>
            <a:off x="1588" y="-5557"/>
            <a:ext cx="884237" cy="290512"/>
          </a:xfrm>
          <a:prstGeom prst="rect">
            <a:avLst/>
          </a:prstGeom>
          <a:noFill/>
          <a:ln>
            <a:noFill/>
          </a:ln>
        </p:spPr>
      </p:pic>
      <p:sp>
        <p:nvSpPr>
          <p:cNvPr id="9" name="Google Shape;12;p1">
            <a:extLst>
              <a:ext uri="{FF2B5EF4-FFF2-40B4-BE49-F238E27FC236}">
                <a16:creationId xmlns:a16="http://schemas.microsoft.com/office/drawing/2014/main" id="{799FB657-F6CF-424B-9C64-FF37504C06A2}"/>
              </a:ext>
            </a:extLst>
          </p:cNvPr>
          <p:cNvSpPr txBox="1"/>
          <p:nvPr userDrawn="1"/>
        </p:nvSpPr>
        <p:spPr>
          <a:xfrm>
            <a:off x="927100" y="57942"/>
            <a:ext cx="4800600" cy="134145"/>
          </a:xfrm>
          <a:prstGeom prst="rect">
            <a:avLst/>
          </a:prstGeom>
          <a:solidFill>
            <a:srgbClr val="961B2E"/>
          </a:solidFill>
          <a:ln>
            <a:noFill/>
          </a:ln>
          <a:effectLst>
            <a:outerShdw blurRad="63500" dist="23000" dir="5400000">
              <a:srgbClr val="808080">
                <a:alpha val="34901"/>
              </a:srgbClr>
            </a:outerShdw>
          </a:effectLst>
        </p:spPr>
        <p:txBody>
          <a:bodyPr spcFirstLastPara="1" wrap="square" lIns="91425" tIns="45700" rIns="91425" bIns="45700" anchor="ctr" anchorCtr="0">
            <a:noAutofit/>
          </a:bodyPr>
          <a:lstStyle/>
          <a:p>
            <a:endParaRPr sz="2400">
              <a:solidFill>
                <a:schemeClr val="dk1"/>
              </a:solidFill>
              <a:latin typeface="Calibri"/>
              <a:ea typeface="Calibri"/>
              <a:cs typeface="Calibri"/>
              <a:sym typeface="Calibri"/>
            </a:endParaRPr>
          </a:p>
        </p:txBody>
      </p:sp>
      <p:sp>
        <p:nvSpPr>
          <p:cNvPr id="13" name="Espace réservé du texte 12">
            <a:extLst>
              <a:ext uri="{FF2B5EF4-FFF2-40B4-BE49-F238E27FC236}">
                <a16:creationId xmlns:a16="http://schemas.microsoft.com/office/drawing/2014/main" id="{3D2D84B5-BAF3-42EA-8379-9C2A8B67D4A9}"/>
              </a:ext>
            </a:extLst>
          </p:cNvPr>
          <p:cNvSpPr>
            <a:spLocks noGrp="1"/>
          </p:cNvSpPr>
          <p:nvPr>
            <p:ph type="body" sz="quarter" idx="13" hasCustomPrompt="1"/>
          </p:nvPr>
        </p:nvSpPr>
        <p:spPr>
          <a:xfrm>
            <a:off x="5727699" y="-1272"/>
            <a:ext cx="2411413" cy="290512"/>
          </a:xfrm>
        </p:spPr>
        <p:txBody>
          <a:bodyPr anchor="ctr">
            <a:noAutofit/>
          </a:bodyPr>
          <a:lstStyle>
            <a:lvl1pPr marL="0" indent="0" algn="ctr">
              <a:buNone/>
              <a:defRPr sz="1050"/>
            </a:lvl1pPr>
            <a:lvl2pPr>
              <a:defRPr sz="1200"/>
            </a:lvl2pPr>
            <a:lvl3pPr>
              <a:defRPr sz="1200"/>
            </a:lvl3pPr>
            <a:lvl4pPr>
              <a:defRPr sz="1200"/>
            </a:lvl4pPr>
            <a:lvl5pPr>
              <a:defRPr sz="1200"/>
            </a:lvl5pPr>
          </a:lstStyle>
          <a:p>
            <a:pPr algn="ctr">
              <a:buClr>
                <a:schemeClr val="dk1"/>
              </a:buClr>
              <a:buSzPts val="1100"/>
            </a:pPr>
            <a:r>
              <a:rPr lang="fr-FR" sz="1050">
                <a:solidFill>
                  <a:schemeClr val="tx1"/>
                </a:solidFill>
                <a:latin typeface="Monda"/>
                <a:ea typeface="Monda"/>
                <a:cs typeface="Monda"/>
                <a:sym typeface="Monda"/>
              </a:rPr>
              <a:t>Bureau syndical du 13 mars</a:t>
            </a:r>
          </a:p>
        </p:txBody>
      </p:sp>
    </p:spTree>
    <p:extLst>
      <p:ext uri="{BB962C8B-B14F-4D97-AF65-F5344CB8AC3E}">
        <p14:creationId xmlns:p14="http://schemas.microsoft.com/office/powerpoint/2010/main" val="41550017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4E186B-7F38-40A9-BF21-7AB7BFC78BB7}"/>
              </a:ext>
            </a:extLst>
          </p:cNvPr>
          <p:cNvSpPr>
            <a:spLocks noGrp="1"/>
          </p:cNvSpPr>
          <p:nvPr>
            <p:ph type="title"/>
          </p:nvPr>
        </p:nvSpPr>
        <p:spPr>
          <a:xfrm>
            <a:off x="395994" y="523035"/>
            <a:ext cx="7886700" cy="504872"/>
          </a:xfrm>
        </p:spPr>
        <p:txBody>
          <a:bodyPr>
            <a:noAutofit/>
          </a:bodyPr>
          <a:lstStyle>
            <a:lvl1pPr>
              <a:defRPr sz="2000" b="1">
                <a:solidFill>
                  <a:srgbClr val="961B2E"/>
                </a:solidFill>
              </a:defRPr>
            </a:lvl1pPr>
          </a:lstStyle>
          <a:p>
            <a:r>
              <a:rPr lang="fr-FR"/>
              <a:t>Modifiez le style du titre</a:t>
            </a:r>
          </a:p>
        </p:txBody>
      </p:sp>
      <p:sp>
        <p:nvSpPr>
          <p:cNvPr id="3" name="Espace réservé du contenu 2">
            <a:extLst>
              <a:ext uri="{FF2B5EF4-FFF2-40B4-BE49-F238E27FC236}">
                <a16:creationId xmlns:a16="http://schemas.microsoft.com/office/drawing/2014/main" id="{8691A019-1439-4297-9C95-7B0969CEF39B}"/>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AD5208B-0C3D-4FA8-A139-ED6D3A8243B0}"/>
              </a:ext>
            </a:extLst>
          </p:cNvPr>
          <p:cNvSpPr>
            <a:spLocks noGrp="1"/>
          </p:cNvSpPr>
          <p:nvPr>
            <p:ph type="dt" sz="half" idx="10"/>
          </p:nvPr>
        </p:nvSpPr>
        <p:spPr/>
        <p:txBody>
          <a:bodyPr/>
          <a:lstStyle/>
          <a:p>
            <a:fld id="{2373F375-F3B0-4E67-9D73-F73A28085456}" type="datetime1">
              <a:rPr lang="fr-FR" smtClean="0"/>
              <a:t>10/02/2025</a:t>
            </a:fld>
            <a:endParaRPr lang="fr-FR"/>
          </a:p>
        </p:txBody>
      </p:sp>
      <p:sp>
        <p:nvSpPr>
          <p:cNvPr id="5" name="Espace réservé du pied de page 4">
            <a:extLst>
              <a:ext uri="{FF2B5EF4-FFF2-40B4-BE49-F238E27FC236}">
                <a16:creationId xmlns:a16="http://schemas.microsoft.com/office/drawing/2014/main" id="{B24C16A1-45B3-4E75-B759-849D3502CF4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3AE036E-9D48-43BB-BFAA-6AF883B2693B}"/>
              </a:ext>
            </a:extLst>
          </p:cNvPr>
          <p:cNvSpPr>
            <a:spLocks noGrp="1"/>
          </p:cNvSpPr>
          <p:nvPr>
            <p:ph type="sldNum" sz="quarter" idx="12"/>
          </p:nvPr>
        </p:nvSpPr>
        <p:spPr/>
        <p:txBody>
          <a:bodyPr/>
          <a:lstStyle/>
          <a:p>
            <a:fld id="{4C9DF981-C277-4BD7-B90D-03A39C1D235D}" type="slidenum">
              <a:rPr lang="fr-FR" smtClean="0"/>
              <a:t>‹N°›</a:t>
            </a:fld>
            <a:endParaRPr lang="fr-FR"/>
          </a:p>
        </p:txBody>
      </p:sp>
      <p:sp>
        <p:nvSpPr>
          <p:cNvPr id="7" name="Google Shape;10;p1">
            <a:extLst>
              <a:ext uri="{FF2B5EF4-FFF2-40B4-BE49-F238E27FC236}">
                <a16:creationId xmlns:a16="http://schemas.microsoft.com/office/drawing/2014/main" id="{7660CC7C-F812-43B1-BE3E-008FBCDB2E19}"/>
              </a:ext>
            </a:extLst>
          </p:cNvPr>
          <p:cNvSpPr txBox="1"/>
          <p:nvPr userDrawn="1"/>
        </p:nvSpPr>
        <p:spPr>
          <a:xfrm>
            <a:off x="8113712" y="63504"/>
            <a:ext cx="1003300" cy="157163"/>
          </a:xfrm>
          <a:prstGeom prst="rect">
            <a:avLst/>
          </a:prstGeom>
          <a:solidFill>
            <a:srgbClr val="961B2E"/>
          </a:solidFill>
          <a:ln>
            <a:noFill/>
          </a:ln>
          <a:effectLst>
            <a:outerShdw blurRad="63500" dist="23000" dir="5400000">
              <a:srgbClr val="808080">
                <a:alpha val="34901"/>
              </a:srgbClr>
            </a:outerShdw>
          </a:effectLst>
        </p:spPr>
        <p:txBody>
          <a:bodyPr spcFirstLastPara="1" wrap="square" lIns="91425" tIns="45700" rIns="91425" bIns="45700" anchor="ctr" anchorCtr="0">
            <a:noAutofit/>
          </a:bodyPr>
          <a:lstStyle/>
          <a:p>
            <a:endParaRPr sz="2400">
              <a:solidFill>
                <a:schemeClr val="dk1"/>
              </a:solidFill>
              <a:latin typeface="Calibri"/>
              <a:ea typeface="Calibri"/>
              <a:cs typeface="Calibri"/>
              <a:sym typeface="Calibri"/>
            </a:endParaRPr>
          </a:p>
        </p:txBody>
      </p:sp>
      <p:pic>
        <p:nvPicPr>
          <p:cNvPr id="8" name="Google Shape;11;p1" descr="Logo">
            <a:extLst>
              <a:ext uri="{FF2B5EF4-FFF2-40B4-BE49-F238E27FC236}">
                <a16:creationId xmlns:a16="http://schemas.microsoft.com/office/drawing/2014/main" id="{B9409394-4B6E-409A-8775-E84B542DF832}"/>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26988" y="25638"/>
            <a:ext cx="884237" cy="290512"/>
          </a:xfrm>
          <a:prstGeom prst="rect">
            <a:avLst/>
          </a:prstGeom>
          <a:noFill/>
          <a:ln>
            <a:noFill/>
          </a:ln>
        </p:spPr>
      </p:pic>
      <p:sp>
        <p:nvSpPr>
          <p:cNvPr id="9" name="Google Shape;12;p1">
            <a:extLst>
              <a:ext uri="{FF2B5EF4-FFF2-40B4-BE49-F238E27FC236}">
                <a16:creationId xmlns:a16="http://schemas.microsoft.com/office/drawing/2014/main" id="{2FD833FE-C9B4-410C-B8A7-CB34C9BCB88A}"/>
              </a:ext>
            </a:extLst>
          </p:cNvPr>
          <p:cNvSpPr txBox="1"/>
          <p:nvPr userDrawn="1"/>
        </p:nvSpPr>
        <p:spPr>
          <a:xfrm>
            <a:off x="952500" y="89137"/>
            <a:ext cx="5505450" cy="157163"/>
          </a:xfrm>
          <a:prstGeom prst="rect">
            <a:avLst/>
          </a:prstGeom>
          <a:solidFill>
            <a:srgbClr val="961B2E"/>
          </a:solidFill>
          <a:ln>
            <a:noFill/>
          </a:ln>
          <a:effectLst>
            <a:outerShdw blurRad="63500" dist="23000" dir="5400000">
              <a:srgbClr val="808080">
                <a:alpha val="34901"/>
              </a:srgbClr>
            </a:outerShdw>
          </a:effectLst>
        </p:spPr>
        <p:txBody>
          <a:bodyPr spcFirstLastPara="1" wrap="square" lIns="91425" tIns="45700" rIns="91425" bIns="45700" anchor="ctr" anchorCtr="0">
            <a:noAutofit/>
          </a:bodyPr>
          <a:lstStyle/>
          <a:p>
            <a:endParaRPr sz="2400">
              <a:solidFill>
                <a:schemeClr val="dk1"/>
              </a:solidFill>
              <a:latin typeface="Calibri"/>
              <a:ea typeface="Calibri"/>
              <a:cs typeface="Calibri"/>
              <a:sym typeface="Calibri"/>
            </a:endParaRPr>
          </a:p>
        </p:txBody>
      </p:sp>
      <p:sp>
        <p:nvSpPr>
          <p:cNvPr id="11" name="Google Shape;308;p39">
            <a:extLst>
              <a:ext uri="{FF2B5EF4-FFF2-40B4-BE49-F238E27FC236}">
                <a16:creationId xmlns:a16="http://schemas.microsoft.com/office/drawing/2014/main" id="{57AD135F-FCF1-46FE-8B2F-BA898FE49ECB}"/>
              </a:ext>
            </a:extLst>
          </p:cNvPr>
          <p:cNvSpPr txBox="1"/>
          <p:nvPr userDrawn="1"/>
        </p:nvSpPr>
        <p:spPr>
          <a:xfrm>
            <a:off x="0" y="712798"/>
            <a:ext cx="368400" cy="157200"/>
          </a:xfrm>
          <a:prstGeom prst="rect">
            <a:avLst/>
          </a:prstGeom>
          <a:solidFill>
            <a:srgbClr val="134399"/>
          </a:solidFill>
          <a:ln>
            <a:noFill/>
          </a:ln>
          <a:effectLst>
            <a:outerShdw blurRad="63500" dist="23000" dir="5400000">
              <a:srgbClr val="808080">
                <a:alpha val="34900"/>
              </a:srgbClr>
            </a:outerShdw>
          </a:effectLst>
        </p:spPr>
        <p:txBody>
          <a:bodyPr spcFirstLastPara="1" wrap="square" lIns="91425" tIns="45700" rIns="91425" bIns="45700" anchor="ctr" anchorCtr="0">
            <a:noAutofit/>
          </a:bodyPr>
          <a:lstStyle/>
          <a:p>
            <a:endParaRPr sz="2400">
              <a:solidFill>
                <a:schemeClr val="dk1"/>
              </a:solidFill>
              <a:latin typeface="Calibri"/>
              <a:ea typeface="Calibri"/>
              <a:cs typeface="Calibri"/>
              <a:sym typeface="Calibri"/>
            </a:endParaRPr>
          </a:p>
        </p:txBody>
      </p:sp>
      <p:sp>
        <p:nvSpPr>
          <p:cNvPr id="12" name="Espace réservé du texte 12">
            <a:extLst>
              <a:ext uri="{FF2B5EF4-FFF2-40B4-BE49-F238E27FC236}">
                <a16:creationId xmlns:a16="http://schemas.microsoft.com/office/drawing/2014/main" id="{A69C66AF-2E58-4B05-91EF-64568CD39102}"/>
              </a:ext>
            </a:extLst>
          </p:cNvPr>
          <p:cNvSpPr>
            <a:spLocks noGrp="1"/>
          </p:cNvSpPr>
          <p:nvPr>
            <p:ph type="body" sz="quarter" idx="13" hasCustomPrompt="1"/>
          </p:nvPr>
        </p:nvSpPr>
        <p:spPr>
          <a:xfrm>
            <a:off x="6211824" y="25318"/>
            <a:ext cx="2070870" cy="290512"/>
          </a:xfrm>
        </p:spPr>
        <p:txBody>
          <a:bodyPr anchor="ctr">
            <a:noAutofit/>
          </a:bodyPr>
          <a:lstStyle>
            <a:lvl1pPr marL="0" indent="0" algn="ctr">
              <a:buNone/>
              <a:defRPr sz="1050"/>
            </a:lvl1pPr>
            <a:lvl2pPr>
              <a:defRPr sz="1200"/>
            </a:lvl2pPr>
            <a:lvl3pPr>
              <a:defRPr sz="1200"/>
            </a:lvl3pPr>
            <a:lvl4pPr>
              <a:defRPr sz="1200"/>
            </a:lvl4pPr>
            <a:lvl5pPr>
              <a:defRPr sz="1200"/>
            </a:lvl5pPr>
          </a:lstStyle>
          <a:p>
            <a:pPr algn="ctr">
              <a:buClr>
                <a:schemeClr val="dk1"/>
              </a:buClr>
              <a:buSzPts val="1100"/>
            </a:pPr>
            <a:r>
              <a:rPr lang="fr-FR" sz="1050">
                <a:solidFill>
                  <a:schemeClr val="tx1"/>
                </a:solidFill>
                <a:latin typeface="Monda"/>
                <a:ea typeface="Monda"/>
                <a:cs typeface="Monda"/>
                <a:sym typeface="Monda"/>
              </a:rPr>
              <a:t>Bureau syndical du 13 mars 2024</a:t>
            </a:r>
          </a:p>
        </p:txBody>
      </p:sp>
    </p:spTree>
    <p:extLst>
      <p:ext uri="{BB962C8B-B14F-4D97-AF65-F5344CB8AC3E}">
        <p14:creationId xmlns:p14="http://schemas.microsoft.com/office/powerpoint/2010/main" val="263276033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59454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45AA12-23A9-4719-991B-7E6BEBE3072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94C1003-E84D-4133-96BB-DFDCBCD7E07F}"/>
              </a:ext>
            </a:extLst>
          </p:cNvPr>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7BED09AA-9F0F-4717-BF8C-8CFAC87E1FC0}"/>
              </a:ext>
            </a:extLst>
          </p:cNvPr>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7C5AD525-DF6A-4385-978F-BB716A0871EC}"/>
              </a:ext>
            </a:extLst>
          </p:cNvPr>
          <p:cNvSpPr>
            <a:spLocks noGrp="1"/>
          </p:cNvSpPr>
          <p:nvPr>
            <p:ph type="dt" sz="half" idx="10"/>
          </p:nvPr>
        </p:nvSpPr>
        <p:spPr/>
        <p:txBody>
          <a:bodyPr/>
          <a:lstStyle/>
          <a:p>
            <a:fld id="{F320271B-9DB3-480D-BCA4-F86A31B021B2}" type="datetime1">
              <a:rPr lang="fr-FR" smtClean="0"/>
              <a:t>10/02/2025</a:t>
            </a:fld>
            <a:endParaRPr lang="fr-FR"/>
          </a:p>
        </p:txBody>
      </p:sp>
      <p:sp>
        <p:nvSpPr>
          <p:cNvPr id="6" name="Espace réservé du pied de page 5">
            <a:extLst>
              <a:ext uri="{FF2B5EF4-FFF2-40B4-BE49-F238E27FC236}">
                <a16:creationId xmlns:a16="http://schemas.microsoft.com/office/drawing/2014/main" id="{D92C48FC-09BC-4482-9CF1-3424CBAD99E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0B2A0D8-D4DD-47AC-8B9C-6026E946DBD2}"/>
              </a:ext>
            </a:extLst>
          </p:cNvPr>
          <p:cNvSpPr>
            <a:spLocks noGrp="1"/>
          </p:cNvSpPr>
          <p:nvPr>
            <p:ph type="sldNum" sz="quarter" idx="12"/>
          </p:nvPr>
        </p:nvSpPr>
        <p:spPr/>
        <p:txBody>
          <a:bodyPr/>
          <a:lstStyle/>
          <a:p>
            <a:fld id="{4C9DF981-C277-4BD7-B90D-03A39C1D235D}" type="slidenum">
              <a:rPr lang="fr-FR" smtClean="0"/>
              <a:t>‹N°›</a:t>
            </a:fld>
            <a:endParaRPr lang="fr-FR"/>
          </a:p>
        </p:txBody>
      </p:sp>
    </p:spTree>
    <p:extLst>
      <p:ext uri="{BB962C8B-B14F-4D97-AF65-F5344CB8AC3E}">
        <p14:creationId xmlns:p14="http://schemas.microsoft.com/office/powerpoint/2010/main" val="42365727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6874B7-92B3-434C-9102-81897ACBC773}"/>
              </a:ext>
            </a:extLst>
          </p:cNvPr>
          <p:cNvSpPr>
            <a:spLocks noGrp="1"/>
          </p:cNvSpPr>
          <p:nvPr>
            <p:ph type="title"/>
          </p:nvPr>
        </p:nvSpPr>
        <p:spPr>
          <a:xfrm>
            <a:off x="629841" y="365126"/>
            <a:ext cx="78867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123BC132-45E3-4056-82B7-ADA84C85D77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B351AE77-8503-430B-B4CD-A455FBBC6C63}"/>
              </a:ext>
            </a:extLst>
          </p:cNvPr>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4C3C7D6B-A712-43DF-A2DC-A6D8512F26A4}"/>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ED89A9B8-D583-41E2-99C2-804DD2204B1A}"/>
              </a:ext>
            </a:extLst>
          </p:cNvPr>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795385E-126C-41C7-A01C-BCC224202A55}"/>
              </a:ext>
            </a:extLst>
          </p:cNvPr>
          <p:cNvSpPr>
            <a:spLocks noGrp="1"/>
          </p:cNvSpPr>
          <p:nvPr>
            <p:ph type="dt" sz="half" idx="10"/>
          </p:nvPr>
        </p:nvSpPr>
        <p:spPr/>
        <p:txBody>
          <a:bodyPr/>
          <a:lstStyle/>
          <a:p>
            <a:fld id="{37B121F9-4CB5-48CD-ADC1-3F40A56D348A}" type="datetime1">
              <a:rPr lang="fr-FR" smtClean="0"/>
              <a:t>10/02/2025</a:t>
            </a:fld>
            <a:endParaRPr lang="fr-FR"/>
          </a:p>
        </p:txBody>
      </p:sp>
      <p:sp>
        <p:nvSpPr>
          <p:cNvPr id="8" name="Espace réservé du pied de page 7">
            <a:extLst>
              <a:ext uri="{FF2B5EF4-FFF2-40B4-BE49-F238E27FC236}">
                <a16:creationId xmlns:a16="http://schemas.microsoft.com/office/drawing/2014/main" id="{8AEE7AB5-6876-4CBB-A2F3-C7E1B0ABDDA4}"/>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35359672-FA14-4005-AC85-5C9F72357AFB}"/>
              </a:ext>
            </a:extLst>
          </p:cNvPr>
          <p:cNvSpPr>
            <a:spLocks noGrp="1"/>
          </p:cNvSpPr>
          <p:nvPr>
            <p:ph type="sldNum" sz="quarter" idx="12"/>
          </p:nvPr>
        </p:nvSpPr>
        <p:spPr/>
        <p:txBody>
          <a:bodyPr/>
          <a:lstStyle/>
          <a:p>
            <a:fld id="{4C9DF981-C277-4BD7-B90D-03A39C1D235D}" type="slidenum">
              <a:rPr lang="fr-FR" smtClean="0"/>
              <a:t>‹N°›</a:t>
            </a:fld>
            <a:endParaRPr lang="fr-FR"/>
          </a:p>
        </p:txBody>
      </p:sp>
    </p:spTree>
    <p:extLst>
      <p:ext uri="{BB962C8B-B14F-4D97-AF65-F5344CB8AC3E}">
        <p14:creationId xmlns:p14="http://schemas.microsoft.com/office/powerpoint/2010/main" val="1280349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Titre et contenu">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691A019-1439-4297-9C95-7B0969CEF39B}"/>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AD5208B-0C3D-4FA8-A139-ED6D3A8243B0}"/>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B24C16A1-45B3-4E75-B759-849D3502CF4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3AE036E-9D48-43BB-BFAA-6AF883B2693B}"/>
              </a:ext>
            </a:extLst>
          </p:cNvPr>
          <p:cNvSpPr>
            <a:spLocks noGrp="1"/>
          </p:cNvSpPr>
          <p:nvPr>
            <p:ph type="sldNum" sz="quarter" idx="12"/>
          </p:nvPr>
        </p:nvSpPr>
        <p:spPr/>
        <p:txBody>
          <a:bodyPr/>
          <a:lstStyle/>
          <a:p>
            <a:fld id="{4C9DF981-C277-4BD7-B90D-03A39C1D235D}" type="slidenum">
              <a:rPr lang="fr-FR" smtClean="0"/>
              <a:t>‹N°›</a:t>
            </a:fld>
            <a:endParaRPr lang="fr-FR"/>
          </a:p>
        </p:txBody>
      </p:sp>
      <p:sp>
        <p:nvSpPr>
          <p:cNvPr id="12" name="Google Shape;10;p1">
            <a:extLst>
              <a:ext uri="{FF2B5EF4-FFF2-40B4-BE49-F238E27FC236}">
                <a16:creationId xmlns:a16="http://schemas.microsoft.com/office/drawing/2014/main" id="{6E26BFBA-730F-41DD-9242-8B7AFEA4A193}"/>
              </a:ext>
            </a:extLst>
          </p:cNvPr>
          <p:cNvSpPr txBox="1"/>
          <p:nvPr userDrawn="1"/>
        </p:nvSpPr>
        <p:spPr>
          <a:xfrm>
            <a:off x="8139112" y="34924"/>
            <a:ext cx="1003300" cy="157163"/>
          </a:xfrm>
          <a:prstGeom prst="rect">
            <a:avLst/>
          </a:prstGeom>
          <a:solidFill>
            <a:srgbClr val="961B2E"/>
          </a:solidFill>
          <a:ln>
            <a:noFill/>
          </a:ln>
          <a:effectLst>
            <a:outerShdw blurRad="63500" dist="23000" dir="5400000">
              <a:srgbClr val="808080">
                <a:alpha val="34901"/>
              </a:srgbClr>
            </a:outerShdw>
          </a:effectLst>
        </p:spPr>
        <p:txBody>
          <a:bodyPr spcFirstLastPara="1" wrap="square" lIns="91425" tIns="45700" rIns="91425" bIns="45700" anchor="ctr" anchorCtr="0">
            <a:noAutofit/>
          </a:bodyPr>
          <a:lstStyle/>
          <a:p>
            <a:endParaRPr sz="2400">
              <a:solidFill>
                <a:schemeClr val="dk1"/>
              </a:solidFill>
              <a:latin typeface="Calibri"/>
              <a:ea typeface="Calibri"/>
              <a:cs typeface="Calibri"/>
              <a:sym typeface="Calibri"/>
            </a:endParaRPr>
          </a:p>
        </p:txBody>
      </p:sp>
      <p:pic>
        <p:nvPicPr>
          <p:cNvPr id="13" name="Google Shape;11;p1" descr="Logo">
            <a:extLst>
              <a:ext uri="{FF2B5EF4-FFF2-40B4-BE49-F238E27FC236}">
                <a16:creationId xmlns:a16="http://schemas.microsoft.com/office/drawing/2014/main" id="{7608F2FC-80A7-4570-A4DB-893F404E6620}"/>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1588" y="-5557"/>
            <a:ext cx="884237" cy="290512"/>
          </a:xfrm>
          <a:prstGeom prst="rect">
            <a:avLst/>
          </a:prstGeom>
          <a:noFill/>
          <a:ln>
            <a:noFill/>
          </a:ln>
        </p:spPr>
      </p:pic>
      <p:sp>
        <p:nvSpPr>
          <p:cNvPr id="14" name="Google Shape;12;p1">
            <a:extLst>
              <a:ext uri="{FF2B5EF4-FFF2-40B4-BE49-F238E27FC236}">
                <a16:creationId xmlns:a16="http://schemas.microsoft.com/office/drawing/2014/main" id="{71FA6D96-2888-4C26-B6A0-717388021900}"/>
              </a:ext>
            </a:extLst>
          </p:cNvPr>
          <p:cNvSpPr txBox="1"/>
          <p:nvPr userDrawn="1"/>
        </p:nvSpPr>
        <p:spPr>
          <a:xfrm>
            <a:off x="927100" y="57942"/>
            <a:ext cx="4800600" cy="134145"/>
          </a:xfrm>
          <a:prstGeom prst="rect">
            <a:avLst/>
          </a:prstGeom>
          <a:solidFill>
            <a:srgbClr val="961B2E"/>
          </a:solidFill>
          <a:ln>
            <a:noFill/>
          </a:ln>
          <a:effectLst>
            <a:outerShdw blurRad="63500" dist="23000" dir="5400000">
              <a:srgbClr val="808080">
                <a:alpha val="34901"/>
              </a:srgbClr>
            </a:outerShdw>
          </a:effectLst>
        </p:spPr>
        <p:txBody>
          <a:bodyPr spcFirstLastPara="1" wrap="square" lIns="91425" tIns="45700" rIns="91425" bIns="45700" anchor="ctr" anchorCtr="0">
            <a:noAutofit/>
          </a:bodyPr>
          <a:lstStyle/>
          <a:p>
            <a:endParaRPr sz="2400">
              <a:solidFill>
                <a:schemeClr val="dk1"/>
              </a:solidFill>
              <a:latin typeface="Calibri"/>
              <a:ea typeface="Calibri"/>
              <a:cs typeface="Calibri"/>
              <a:sym typeface="Calibri"/>
            </a:endParaRPr>
          </a:p>
        </p:txBody>
      </p:sp>
      <p:sp>
        <p:nvSpPr>
          <p:cNvPr id="15" name="Google Shape;13;p1">
            <a:extLst>
              <a:ext uri="{FF2B5EF4-FFF2-40B4-BE49-F238E27FC236}">
                <a16:creationId xmlns:a16="http://schemas.microsoft.com/office/drawing/2014/main" id="{D795DED8-D081-49DF-9F4F-0C650745554A}"/>
              </a:ext>
            </a:extLst>
          </p:cNvPr>
          <p:cNvSpPr txBox="1"/>
          <p:nvPr userDrawn="1"/>
        </p:nvSpPr>
        <p:spPr>
          <a:xfrm>
            <a:off x="5659247" y="-11511"/>
            <a:ext cx="2327276" cy="250031"/>
          </a:xfrm>
          <a:prstGeom prst="rect">
            <a:avLst/>
          </a:prstGeom>
          <a:noFill/>
          <a:ln>
            <a:noFill/>
          </a:ln>
        </p:spPr>
        <p:txBody>
          <a:bodyPr spcFirstLastPara="1" wrap="square" lIns="91425" tIns="45700" rIns="91425" bIns="45700" anchor="t" anchorCtr="0">
            <a:noAutofit/>
          </a:bodyPr>
          <a:lstStyle/>
          <a:p>
            <a:pPr algn="ctr">
              <a:buClr>
                <a:schemeClr val="dk1"/>
              </a:buClr>
              <a:buSzPts val="1100"/>
            </a:pPr>
            <a:r>
              <a:rPr lang="fr-FR" sz="1000">
                <a:solidFill>
                  <a:schemeClr val="tx1"/>
                </a:solidFill>
                <a:latin typeface="Monda"/>
                <a:ea typeface="Monda"/>
                <a:cs typeface="Monda"/>
                <a:sym typeface="Monda"/>
              </a:rPr>
              <a:t>Bureau syndical du 13 mars 2024</a:t>
            </a:r>
          </a:p>
        </p:txBody>
      </p:sp>
      <p:sp>
        <p:nvSpPr>
          <p:cNvPr id="16" name="Rectangle 15">
            <a:extLst>
              <a:ext uri="{FF2B5EF4-FFF2-40B4-BE49-F238E27FC236}">
                <a16:creationId xmlns:a16="http://schemas.microsoft.com/office/drawing/2014/main" id="{D904E22A-8444-4A8D-8997-B8721BCC88C8}"/>
              </a:ext>
            </a:extLst>
          </p:cNvPr>
          <p:cNvSpPr>
            <a:spLocks noChangeArrowheads="1"/>
          </p:cNvSpPr>
          <p:nvPr userDrawn="1"/>
        </p:nvSpPr>
        <p:spPr bwMode="auto">
          <a:xfrm>
            <a:off x="0" y="568325"/>
            <a:ext cx="368300" cy="157163"/>
          </a:xfrm>
          <a:prstGeom prst="rect">
            <a:avLst/>
          </a:prstGeom>
          <a:solidFill>
            <a:srgbClr val="13439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fr-FR">
              <a:solidFill>
                <a:schemeClr val="lt1"/>
              </a:solidFill>
              <a:latin typeface="+mn-lt"/>
              <a:ea typeface="+mn-ea"/>
              <a:cs typeface="+mn-cs"/>
            </a:endParaRPr>
          </a:p>
        </p:txBody>
      </p:sp>
      <p:sp>
        <p:nvSpPr>
          <p:cNvPr id="2" name="Titre 1">
            <a:extLst>
              <a:ext uri="{FF2B5EF4-FFF2-40B4-BE49-F238E27FC236}">
                <a16:creationId xmlns:a16="http://schemas.microsoft.com/office/drawing/2014/main" id="{C81C5FCD-5011-4A78-83B2-C1E9319BE1E1}"/>
              </a:ext>
            </a:extLst>
          </p:cNvPr>
          <p:cNvSpPr>
            <a:spLocks noGrp="1"/>
          </p:cNvSpPr>
          <p:nvPr>
            <p:ph type="title"/>
          </p:nvPr>
        </p:nvSpPr>
        <p:spPr>
          <a:xfrm>
            <a:off x="368300" y="363044"/>
            <a:ext cx="7886700" cy="599378"/>
          </a:xfrm>
        </p:spPr>
        <p:txBody>
          <a:bodyPr>
            <a:normAutofit/>
          </a:bodyPr>
          <a:lstStyle>
            <a:lvl1pPr>
              <a:defRPr sz="2200" b="0">
                <a:solidFill>
                  <a:srgbClr val="961B2E"/>
                </a:solidFill>
                <a:latin typeface="+mn-lt"/>
              </a:defRPr>
            </a:lvl1pPr>
          </a:lstStyle>
          <a:p>
            <a:r>
              <a:rPr lang="fr-FR"/>
              <a:t>Modifiez le style du titre</a:t>
            </a:r>
          </a:p>
        </p:txBody>
      </p:sp>
    </p:spTree>
    <p:extLst>
      <p:ext uri="{BB962C8B-B14F-4D97-AF65-F5344CB8AC3E}">
        <p14:creationId xmlns:p14="http://schemas.microsoft.com/office/powerpoint/2010/main" val="10431108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E20065FA-B2D0-4623-A1A6-6172A40A4C4A}"/>
              </a:ext>
            </a:extLst>
          </p:cNvPr>
          <p:cNvSpPr>
            <a:spLocks noGrp="1"/>
          </p:cNvSpPr>
          <p:nvPr>
            <p:ph type="dt" sz="half" idx="10"/>
          </p:nvPr>
        </p:nvSpPr>
        <p:spPr/>
        <p:txBody>
          <a:bodyPr/>
          <a:lstStyle/>
          <a:p>
            <a:fld id="{98C430C9-EE1E-4C4A-A88D-467A9C2AE725}" type="datetime1">
              <a:rPr lang="fr-FR" smtClean="0"/>
              <a:t>10/02/2025</a:t>
            </a:fld>
            <a:endParaRPr lang="fr-FR"/>
          </a:p>
        </p:txBody>
      </p:sp>
      <p:sp>
        <p:nvSpPr>
          <p:cNvPr id="4" name="Espace réservé du pied de page 3">
            <a:extLst>
              <a:ext uri="{FF2B5EF4-FFF2-40B4-BE49-F238E27FC236}">
                <a16:creationId xmlns:a16="http://schemas.microsoft.com/office/drawing/2014/main" id="{91D675C1-EC59-4EEA-9916-DB9365E0FC45}"/>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662104EF-C5D2-4996-8E6A-FBBA667DE429}"/>
              </a:ext>
            </a:extLst>
          </p:cNvPr>
          <p:cNvSpPr>
            <a:spLocks noGrp="1"/>
          </p:cNvSpPr>
          <p:nvPr>
            <p:ph type="sldNum" sz="quarter" idx="12"/>
          </p:nvPr>
        </p:nvSpPr>
        <p:spPr/>
        <p:txBody>
          <a:bodyPr/>
          <a:lstStyle/>
          <a:p>
            <a:fld id="{4C9DF981-C277-4BD7-B90D-03A39C1D235D}" type="slidenum">
              <a:rPr lang="fr-FR" smtClean="0"/>
              <a:t>‹N°›</a:t>
            </a:fld>
            <a:endParaRPr lang="fr-FR"/>
          </a:p>
        </p:txBody>
      </p:sp>
      <p:sp>
        <p:nvSpPr>
          <p:cNvPr id="6" name="Espace réservé de la date 1">
            <a:extLst>
              <a:ext uri="{FF2B5EF4-FFF2-40B4-BE49-F238E27FC236}">
                <a16:creationId xmlns:a16="http://schemas.microsoft.com/office/drawing/2014/main" id="{E5BFA12D-43CD-422E-8B84-03B196000617}"/>
              </a:ext>
            </a:extLst>
          </p:cNvPr>
          <p:cNvSpPr txBox="1">
            <a:spLocks/>
          </p:cNvSpPr>
          <p:nvPr userDrawn="1"/>
        </p:nvSpPr>
        <p:spPr>
          <a:xfrm>
            <a:off x="628650" y="6356351"/>
            <a:ext cx="2057400" cy="365125"/>
          </a:xfrm>
          <a:prstGeom prst="rect">
            <a:avLst/>
          </a:prstGeom>
        </p:spPr>
        <p:txBody>
          <a:bodyPr vert="horz" lIns="91440" tIns="45720" rIns="91440" bIns="45720" rtlCol="0" anchor="ctr"/>
          <a:lstStyle>
            <a:defPPr>
              <a:defRPr lang="fr-FR"/>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C52EE0C-8E4B-410E-ADC9-186366BB05F4}" type="datetimeFigureOut">
              <a:rPr lang="fr-FR" smtClean="0"/>
              <a:pPr/>
              <a:t>10/02/2025</a:t>
            </a:fld>
            <a:endParaRPr lang="fr-FR"/>
          </a:p>
        </p:txBody>
      </p:sp>
      <p:sp>
        <p:nvSpPr>
          <p:cNvPr id="7" name="Espace réservé du numéro de diapositive 3">
            <a:extLst>
              <a:ext uri="{FF2B5EF4-FFF2-40B4-BE49-F238E27FC236}">
                <a16:creationId xmlns:a16="http://schemas.microsoft.com/office/drawing/2014/main" id="{01081D74-864D-432C-B6EF-AE3B896F02B8}"/>
              </a:ext>
            </a:extLst>
          </p:cNvPr>
          <p:cNvSpPr txBox="1">
            <a:spLocks/>
          </p:cNvSpPr>
          <p:nvPr userDrawn="1"/>
        </p:nvSpPr>
        <p:spPr>
          <a:xfrm>
            <a:off x="6457950" y="6356351"/>
            <a:ext cx="2057400" cy="365125"/>
          </a:xfrm>
          <a:prstGeom prst="rect">
            <a:avLst/>
          </a:prstGeom>
        </p:spPr>
        <p:txBody>
          <a:bodyPr vert="horz" lIns="91440" tIns="45720" rIns="91440" bIns="45720" rtlCol="0" anchor="ctr"/>
          <a:lstStyle>
            <a:defPPr>
              <a:defRPr lang="fr-FR"/>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9DF981-C277-4BD7-B90D-03A39C1D235D}" type="slidenum">
              <a:rPr lang="fr-FR" smtClean="0"/>
              <a:pPr/>
              <a:t>‹N°›</a:t>
            </a:fld>
            <a:endParaRPr lang="fr-FR"/>
          </a:p>
        </p:txBody>
      </p:sp>
      <p:sp>
        <p:nvSpPr>
          <p:cNvPr id="8" name="Google Shape;314;p40">
            <a:extLst>
              <a:ext uri="{FF2B5EF4-FFF2-40B4-BE49-F238E27FC236}">
                <a16:creationId xmlns:a16="http://schemas.microsoft.com/office/drawing/2014/main" id="{7F09A5ED-BD96-43BB-BF8B-212060DBEE1F}"/>
              </a:ext>
            </a:extLst>
          </p:cNvPr>
          <p:cNvSpPr txBox="1"/>
          <p:nvPr userDrawn="1"/>
        </p:nvSpPr>
        <p:spPr>
          <a:xfrm rot="10800000" flipH="1">
            <a:off x="1" y="6767520"/>
            <a:ext cx="9144000" cy="90487"/>
          </a:xfrm>
          <a:prstGeom prst="rect">
            <a:avLst/>
          </a:prstGeom>
          <a:solidFill>
            <a:srgbClr val="134399"/>
          </a:solidFill>
          <a:ln w="9525" cap="flat" cmpd="sng">
            <a:solidFill>
              <a:srgbClr val="4A7EBB"/>
            </a:solidFill>
            <a:prstDash val="solid"/>
            <a:miter lim="800000"/>
            <a:headEnd type="none" w="sm" len="sm"/>
            <a:tailEnd type="none" w="sm" len="sm"/>
          </a:ln>
          <a:effectLst>
            <a:outerShdw blurRad="63500" dist="23000" dir="5400000">
              <a:srgbClr val="808080">
                <a:alpha val="34901"/>
              </a:srgbClr>
            </a:outerShdw>
          </a:effectLst>
        </p:spPr>
        <p:txBody>
          <a:bodyPr spcFirstLastPara="1" wrap="square" lIns="91425" tIns="45700" rIns="91425" bIns="45700" anchor="ctr" anchorCtr="0">
            <a:noAutofit/>
          </a:bodyPr>
          <a:lstStyle/>
          <a:p>
            <a:endParaRPr sz="2400">
              <a:solidFill>
                <a:schemeClr val="dk1"/>
              </a:solidFill>
              <a:latin typeface="Calibri"/>
              <a:ea typeface="Calibri"/>
              <a:cs typeface="Calibri"/>
              <a:sym typeface="Calibri"/>
            </a:endParaRPr>
          </a:p>
        </p:txBody>
      </p:sp>
      <p:sp>
        <p:nvSpPr>
          <p:cNvPr id="9" name="Google Shape;315;p40">
            <a:extLst>
              <a:ext uri="{FF2B5EF4-FFF2-40B4-BE49-F238E27FC236}">
                <a16:creationId xmlns:a16="http://schemas.microsoft.com/office/drawing/2014/main" id="{C4E10763-1D06-43AD-98AC-B7FC665FF2C6}"/>
              </a:ext>
            </a:extLst>
          </p:cNvPr>
          <p:cNvSpPr txBox="1"/>
          <p:nvPr userDrawn="1"/>
        </p:nvSpPr>
        <p:spPr>
          <a:xfrm>
            <a:off x="2143125" y="5558765"/>
            <a:ext cx="4826000" cy="1042287"/>
          </a:xfrm>
          <a:prstGeom prst="rect">
            <a:avLst/>
          </a:prstGeom>
          <a:noFill/>
          <a:ln>
            <a:noFill/>
          </a:ln>
        </p:spPr>
        <p:txBody>
          <a:bodyPr spcFirstLastPara="1" wrap="square" lIns="91425" tIns="45700" rIns="91425" bIns="45700" anchor="t" anchorCtr="0">
            <a:noAutofit/>
          </a:bodyPr>
          <a:lstStyle/>
          <a:p>
            <a:pPr algn="ctr">
              <a:buClr>
                <a:srgbClr val="404040"/>
              </a:buClr>
              <a:buSzPts val="1400"/>
            </a:pPr>
            <a:r>
              <a:rPr lang="en-US" sz="1200">
                <a:solidFill>
                  <a:srgbClr val="404040"/>
                </a:solidFill>
                <a:latin typeface="Helvetica Neue"/>
                <a:ea typeface="Helvetica Neue"/>
                <a:cs typeface="Helvetica Neue"/>
                <a:sym typeface="Helvetica Neue"/>
              </a:rPr>
              <a:t>44 avenue Marcelin Berthelot - 38100 Grenoble</a:t>
            </a:r>
            <a:endParaRPr sz="1600"/>
          </a:p>
          <a:p>
            <a:pPr algn="ctr">
              <a:buClr>
                <a:srgbClr val="404040"/>
              </a:buClr>
              <a:buSzPts val="1400"/>
            </a:pPr>
            <a:r>
              <a:rPr lang="en-US" sz="1200">
                <a:solidFill>
                  <a:srgbClr val="404040"/>
                </a:solidFill>
                <a:latin typeface="Helvetica Neue"/>
                <a:ea typeface="Helvetica Neue"/>
                <a:cs typeface="Helvetica Neue"/>
                <a:sym typeface="Helvetica Neue"/>
              </a:rPr>
              <a:t>Tél. 04 76 28 86 39</a:t>
            </a:r>
            <a:endParaRPr lang="fr-FR" sz="1600"/>
          </a:p>
          <a:p>
            <a:pPr algn="ctr">
              <a:buClr>
                <a:srgbClr val="404040"/>
              </a:buClr>
              <a:buSzPts val="1400"/>
            </a:pPr>
            <a:r>
              <a:rPr lang="fr-FR" sz="1200" i="1">
                <a:solidFill>
                  <a:srgbClr val="404040"/>
                </a:solidFill>
                <a:latin typeface="Helvetica Neue"/>
                <a:ea typeface="Helvetica Neue"/>
                <a:cs typeface="Helvetica Neue"/>
                <a:sym typeface="Helvetica Neue"/>
              </a:rPr>
              <a:t>epscot@scot-region-grenoble.org</a:t>
            </a:r>
            <a:endParaRPr lang="fr-FR" sz="1600"/>
          </a:p>
          <a:p>
            <a:pPr algn="ctr">
              <a:buClr>
                <a:srgbClr val="961B2E"/>
              </a:buClr>
              <a:buSzPts val="1600"/>
            </a:pPr>
            <a:r>
              <a:rPr lang="en-US" sz="1400" b="1">
                <a:solidFill>
                  <a:srgbClr val="961B2E"/>
                </a:solidFill>
                <a:latin typeface="Helvetica Neue"/>
                <a:ea typeface="Helvetica Neue"/>
                <a:cs typeface="Helvetica Neue"/>
                <a:sym typeface="Helvetica Neue"/>
              </a:rPr>
              <a:t>www.scot-region-grenoble.org</a:t>
            </a:r>
            <a:endParaRPr sz="1600"/>
          </a:p>
          <a:p>
            <a:endParaRPr sz="1400" b="1">
              <a:solidFill>
                <a:srgbClr val="961B2E"/>
              </a:solidFill>
              <a:latin typeface="Helvetica Neue"/>
              <a:ea typeface="Helvetica Neue"/>
              <a:cs typeface="Helvetica Neue"/>
              <a:sym typeface="Helvetica Neue"/>
            </a:endParaRPr>
          </a:p>
        </p:txBody>
      </p:sp>
      <p:pic>
        <p:nvPicPr>
          <p:cNvPr id="10" name="Image 9">
            <a:extLst>
              <a:ext uri="{FF2B5EF4-FFF2-40B4-BE49-F238E27FC236}">
                <a16:creationId xmlns:a16="http://schemas.microsoft.com/office/drawing/2014/main" id="{E06FA910-FF51-4600-8347-4B76BA80C1D1}"/>
              </a:ext>
            </a:extLst>
          </p:cNvPr>
          <p:cNvPicPr>
            <a:picLocks noChangeAspect="1"/>
          </p:cNvPicPr>
          <p:nvPr userDrawn="1"/>
        </p:nvPicPr>
        <p:blipFill>
          <a:blip r:embed="rId2"/>
          <a:stretch>
            <a:fillRect/>
          </a:stretch>
        </p:blipFill>
        <p:spPr>
          <a:xfrm>
            <a:off x="1672955" y="2060799"/>
            <a:ext cx="5766339" cy="1578733"/>
          </a:xfrm>
          <a:prstGeom prst="rect">
            <a:avLst/>
          </a:prstGeom>
        </p:spPr>
      </p:pic>
      <p:sp>
        <p:nvSpPr>
          <p:cNvPr id="11" name="Google Shape;10;p1">
            <a:extLst>
              <a:ext uri="{FF2B5EF4-FFF2-40B4-BE49-F238E27FC236}">
                <a16:creationId xmlns:a16="http://schemas.microsoft.com/office/drawing/2014/main" id="{1E23AD80-8F37-4025-AA4A-CC06998C43F2}"/>
              </a:ext>
            </a:extLst>
          </p:cNvPr>
          <p:cNvSpPr txBox="1"/>
          <p:nvPr userDrawn="1"/>
        </p:nvSpPr>
        <p:spPr>
          <a:xfrm>
            <a:off x="8113712" y="63504"/>
            <a:ext cx="1003300" cy="157163"/>
          </a:xfrm>
          <a:prstGeom prst="rect">
            <a:avLst/>
          </a:prstGeom>
          <a:solidFill>
            <a:srgbClr val="961B2E"/>
          </a:solidFill>
          <a:ln>
            <a:noFill/>
          </a:ln>
          <a:effectLst>
            <a:outerShdw blurRad="63500" dist="23000" dir="5400000">
              <a:srgbClr val="808080">
                <a:alpha val="34901"/>
              </a:srgbClr>
            </a:outerShdw>
          </a:effectLst>
        </p:spPr>
        <p:txBody>
          <a:bodyPr spcFirstLastPara="1" wrap="square" lIns="91425" tIns="45700" rIns="91425" bIns="45700" anchor="ctr" anchorCtr="0">
            <a:noAutofit/>
          </a:bodyPr>
          <a:lstStyle/>
          <a:p>
            <a:endParaRPr sz="2400">
              <a:solidFill>
                <a:schemeClr val="dk1"/>
              </a:solidFill>
              <a:latin typeface="Calibri"/>
              <a:ea typeface="Calibri"/>
              <a:cs typeface="Calibri"/>
              <a:sym typeface="Calibri"/>
            </a:endParaRPr>
          </a:p>
        </p:txBody>
      </p:sp>
      <p:pic>
        <p:nvPicPr>
          <p:cNvPr id="12" name="Google Shape;11;p1" descr="Logo">
            <a:extLst>
              <a:ext uri="{FF2B5EF4-FFF2-40B4-BE49-F238E27FC236}">
                <a16:creationId xmlns:a16="http://schemas.microsoft.com/office/drawing/2014/main" id="{3912A06C-EB13-40C0-8438-DE75990E6E1D}"/>
              </a:ext>
            </a:extLst>
          </p:cNvPr>
          <p:cNvPicPr preferRelativeResize="0"/>
          <p:nvPr userDrawn="1"/>
        </p:nvPicPr>
        <p:blipFill rotWithShape="1">
          <a:blip r:embed="rId3" cstate="screen">
            <a:alphaModFix/>
            <a:extLst>
              <a:ext uri="{28A0092B-C50C-407E-A947-70E740481C1C}">
                <a14:useLocalDpi xmlns:a14="http://schemas.microsoft.com/office/drawing/2010/main"/>
              </a:ext>
            </a:extLst>
          </a:blip>
          <a:srcRect/>
          <a:stretch/>
        </p:blipFill>
        <p:spPr>
          <a:xfrm>
            <a:off x="26988" y="25638"/>
            <a:ext cx="884237" cy="290512"/>
          </a:xfrm>
          <a:prstGeom prst="rect">
            <a:avLst/>
          </a:prstGeom>
          <a:noFill/>
          <a:ln>
            <a:noFill/>
          </a:ln>
        </p:spPr>
      </p:pic>
      <p:sp>
        <p:nvSpPr>
          <p:cNvPr id="13" name="Google Shape;12;p1">
            <a:extLst>
              <a:ext uri="{FF2B5EF4-FFF2-40B4-BE49-F238E27FC236}">
                <a16:creationId xmlns:a16="http://schemas.microsoft.com/office/drawing/2014/main" id="{B63B379C-948E-4D8B-9AEC-D871BD8ACAC3}"/>
              </a:ext>
            </a:extLst>
          </p:cNvPr>
          <p:cNvSpPr txBox="1"/>
          <p:nvPr userDrawn="1"/>
        </p:nvSpPr>
        <p:spPr>
          <a:xfrm>
            <a:off x="952500" y="89137"/>
            <a:ext cx="5505450" cy="157163"/>
          </a:xfrm>
          <a:prstGeom prst="rect">
            <a:avLst/>
          </a:prstGeom>
          <a:solidFill>
            <a:srgbClr val="961B2E"/>
          </a:solidFill>
          <a:ln>
            <a:noFill/>
          </a:ln>
          <a:effectLst>
            <a:outerShdw blurRad="63500" dist="23000" dir="5400000">
              <a:srgbClr val="808080">
                <a:alpha val="34901"/>
              </a:srgbClr>
            </a:outerShdw>
          </a:effectLst>
        </p:spPr>
        <p:txBody>
          <a:bodyPr spcFirstLastPara="1" wrap="square" lIns="91425" tIns="45700" rIns="91425" bIns="45700" anchor="ctr" anchorCtr="0">
            <a:noAutofit/>
          </a:bodyPr>
          <a:lstStyle/>
          <a:p>
            <a:endParaRPr sz="2400">
              <a:solidFill>
                <a:schemeClr val="dk1"/>
              </a:solidFill>
              <a:latin typeface="Calibri"/>
              <a:ea typeface="Calibri"/>
              <a:cs typeface="Calibri"/>
              <a:sym typeface="Calibri"/>
            </a:endParaRPr>
          </a:p>
        </p:txBody>
      </p:sp>
      <p:sp>
        <p:nvSpPr>
          <p:cNvPr id="16" name="Espace réservé du texte 15">
            <a:extLst>
              <a:ext uri="{FF2B5EF4-FFF2-40B4-BE49-F238E27FC236}">
                <a16:creationId xmlns:a16="http://schemas.microsoft.com/office/drawing/2014/main" id="{8566D6C7-5560-4635-BF3B-898CB30A17E9}"/>
              </a:ext>
            </a:extLst>
          </p:cNvPr>
          <p:cNvSpPr>
            <a:spLocks noGrp="1"/>
          </p:cNvSpPr>
          <p:nvPr>
            <p:ph type="body" sz="quarter" idx="13" hasCustomPrompt="1"/>
          </p:nvPr>
        </p:nvSpPr>
        <p:spPr>
          <a:xfrm>
            <a:off x="6457950" y="0"/>
            <a:ext cx="1655763" cy="365125"/>
          </a:xfrm>
        </p:spPr>
        <p:txBody>
          <a:bodyPr>
            <a:noAutofit/>
          </a:bodyPr>
          <a:lstStyle>
            <a:lvl1pPr marL="0" indent="0">
              <a:buNone/>
              <a:defRPr sz="1200"/>
            </a:lvl1pPr>
            <a:lvl2pPr marL="342900" indent="0">
              <a:buNone/>
              <a:defRPr sz="1200"/>
            </a:lvl2pPr>
            <a:lvl3pPr marL="685800" indent="0">
              <a:buNone/>
              <a:defRPr sz="1200"/>
            </a:lvl3pPr>
            <a:lvl4pPr marL="1028700" indent="0">
              <a:buNone/>
              <a:defRPr sz="1200"/>
            </a:lvl4pPr>
            <a:lvl5pPr marL="1371600" indent="0">
              <a:buNone/>
              <a:defRPr sz="1200"/>
            </a:lvl5pPr>
          </a:lstStyle>
          <a:p>
            <a:pPr algn="ctr">
              <a:buClr>
                <a:schemeClr val="dk1"/>
              </a:buClr>
              <a:buSzPts val="1100"/>
            </a:pPr>
            <a:r>
              <a:rPr lang="fr-FR" sz="1200">
                <a:solidFill>
                  <a:schemeClr val="tx1"/>
                </a:solidFill>
                <a:latin typeface="Monda"/>
                <a:ea typeface="Monda"/>
                <a:cs typeface="Monda"/>
                <a:sym typeface="Monda"/>
              </a:rPr>
              <a:t>Bureau syndical du 13 mars 2024</a:t>
            </a:r>
          </a:p>
        </p:txBody>
      </p:sp>
    </p:spTree>
    <p:extLst>
      <p:ext uri="{BB962C8B-B14F-4D97-AF65-F5344CB8AC3E}">
        <p14:creationId xmlns:p14="http://schemas.microsoft.com/office/powerpoint/2010/main" val="3161844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Titre et contenu">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691A019-1439-4297-9C95-7B0969CEF39B}"/>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AD5208B-0C3D-4FA8-A139-ED6D3A8243B0}"/>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B24C16A1-45B3-4E75-B759-849D3502CF4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3AE036E-9D48-43BB-BFAA-6AF883B2693B}"/>
              </a:ext>
            </a:extLst>
          </p:cNvPr>
          <p:cNvSpPr>
            <a:spLocks noGrp="1"/>
          </p:cNvSpPr>
          <p:nvPr>
            <p:ph type="sldNum" sz="quarter" idx="12"/>
          </p:nvPr>
        </p:nvSpPr>
        <p:spPr/>
        <p:txBody>
          <a:bodyPr/>
          <a:lstStyle/>
          <a:p>
            <a:fld id="{4C9DF981-C277-4BD7-B90D-03A39C1D235D}" type="slidenum">
              <a:rPr lang="fr-FR" smtClean="0"/>
              <a:t>‹N°›</a:t>
            </a:fld>
            <a:endParaRPr lang="fr-FR"/>
          </a:p>
        </p:txBody>
      </p:sp>
      <p:sp>
        <p:nvSpPr>
          <p:cNvPr id="12" name="Google Shape;10;p1">
            <a:extLst>
              <a:ext uri="{FF2B5EF4-FFF2-40B4-BE49-F238E27FC236}">
                <a16:creationId xmlns:a16="http://schemas.microsoft.com/office/drawing/2014/main" id="{6E26BFBA-730F-41DD-9242-8B7AFEA4A193}"/>
              </a:ext>
            </a:extLst>
          </p:cNvPr>
          <p:cNvSpPr txBox="1"/>
          <p:nvPr userDrawn="1"/>
        </p:nvSpPr>
        <p:spPr>
          <a:xfrm>
            <a:off x="8139112" y="34924"/>
            <a:ext cx="1003300" cy="157163"/>
          </a:xfrm>
          <a:prstGeom prst="rect">
            <a:avLst/>
          </a:prstGeom>
          <a:solidFill>
            <a:srgbClr val="961B2E"/>
          </a:solidFill>
          <a:ln>
            <a:noFill/>
          </a:ln>
          <a:effectLst>
            <a:outerShdw blurRad="63500" dist="23000" dir="5400000">
              <a:srgbClr val="808080">
                <a:alpha val="34901"/>
              </a:srgbClr>
            </a:outerShdw>
          </a:effectLst>
        </p:spPr>
        <p:txBody>
          <a:bodyPr spcFirstLastPara="1" wrap="square" lIns="91425" tIns="45700" rIns="91425" bIns="45700" anchor="ctr" anchorCtr="0">
            <a:noAutofit/>
          </a:bodyPr>
          <a:lstStyle/>
          <a:p>
            <a:endParaRPr sz="2400">
              <a:solidFill>
                <a:schemeClr val="dk1"/>
              </a:solidFill>
              <a:latin typeface="Calibri"/>
              <a:ea typeface="Calibri"/>
              <a:cs typeface="Calibri"/>
              <a:sym typeface="Calibri"/>
            </a:endParaRPr>
          </a:p>
        </p:txBody>
      </p:sp>
      <p:pic>
        <p:nvPicPr>
          <p:cNvPr id="13" name="Google Shape;11;p1" descr="Logo">
            <a:extLst>
              <a:ext uri="{FF2B5EF4-FFF2-40B4-BE49-F238E27FC236}">
                <a16:creationId xmlns:a16="http://schemas.microsoft.com/office/drawing/2014/main" id="{7608F2FC-80A7-4570-A4DB-893F404E6620}"/>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1588" y="-5557"/>
            <a:ext cx="884237" cy="290512"/>
          </a:xfrm>
          <a:prstGeom prst="rect">
            <a:avLst/>
          </a:prstGeom>
          <a:noFill/>
          <a:ln>
            <a:noFill/>
          </a:ln>
        </p:spPr>
      </p:pic>
      <p:sp>
        <p:nvSpPr>
          <p:cNvPr id="14" name="Google Shape;12;p1">
            <a:extLst>
              <a:ext uri="{FF2B5EF4-FFF2-40B4-BE49-F238E27FC236}">
                <a16:creationId xmlns:a16="http://schemas.microsoft.com/office/drawing/2014/main" id="{71FA6D96-2888-4C26-B6A0-717388021900}"/>
              </a:ext>
            </a:extLst>
          </p:cNvPr>
          <p:cNvSpPr txBox="1"/>
          <p:nvPr userDrawn="1"/>
        </p:nvSpPr>
        <p:spPr>
          <a:xfrm>
            <a:off x="927100" y="57942"/>
            <a:ext cx="4800600" cy="134145"/>
          </a:xfrm>
          <a:prstGeom prst="rect">
            <a:avLst/>
          </a:prstGeom>
          <a:solidFill>
            <a:srgbClr val="961B2E"/>
          </a:solidFill>
          <a:ln>
            <a:noFill/>
          </a:ln>
          <a:effectLst>
            <a:outerShdw blurRad="63500" dist="23000" dir="5400000">
              <a:srgbClr val="808080">
                <a:alpha val="34901"/>
              </a:srgbClr>
            </a:outerShdw>
          </a:effectLst>
        </p:spPr>
        <p:txBody>
          <a:bodyPr spcFirstLastPara="1" wrap="square" lIns="91425" tIns="45700" rIns="91425" bIns="45700" anchor="ctr" anchorCtr="0">
            <a:noAutofit/>
          </a:bodyPr>
          <a:lstStyle/>
          <a:p>
            <a:endParaRPr sz="2400">
              <a:solidFill>
                <a:schemeClr val="dk1"/>
              </a:solidFill>
              <a:latin typeface="Calibri"/>
              <a:ea typeface="Calibri"/>
              <a:cs typeface="Calibri"/>
              <a:sym typeface="Calibri"/>
            </a:endParaRPr>
          </a:p>
        </p:txBody>
      </p:sp>
      <p:sp>
        <p:nvSpPr>
          <p:cNvPr id="16" name="Rectangle 15">
            <a:extLst>
              <a:ext uri="{FF2B5EF4-FFF2-40B4-BE49-F238E27FC236}">
                <a16:creationId xmlns:a16="http://schemas.microsoft.com/office/drawing/2014/main" id="{D904E22A-8444-4A8D-8997-B8721BCC88C8}"/>
              </a:ext>
            </a:extLst>
          </p:cNvPr>
          <p:cNvSpPr>
            <a:spLocks noChangeArrowheads="1"/>
          </p:cNvSpPr>
          <p:nvPr userDrawn="1"/>
        </p:nvSpPr>
        <p:spPr bwMode="auto">
          <a:xfrm>
            <a:off x="0" y="568325"/>
            <a:ext cx="368300" cy="157163"/>
          </a:xfrm>
          <a:prstGeom prst="rect">
            <a:avLst/>
          </a:prstGeom>
          <a:solidFill>
            <a:srgbClr val="13439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fr-FR">
              <a:solidFill>
                <a:schemeClr val="lt1"/>
              </a:solidFill>
              <a:latin typeface="+mn-lt"/>
              <a:ea typeface="+mn-ea"/>
              <a:cs typeface="+mn-cs"/>
            </a:endParaRPr>
          </a:p>
        </p:txBody>
      </p:sp>
      <p:sp>
        <p:nvSpPr>
          <p:cNvPr id="2" name="Titre 1">
            <a:extLst>
              <a:ext uri="{FF2B5EF4-FFF2-40B4-BE49-F238E27FC236}">
                <a16:creationId xmlns:a16="http://schemas.microsoft.com/office/drawing/2014/main" id="{C81C5FCD-5011-4A78-83B2-C1E9319BE1E1}"/>
              </a:ext>
            </a:extLst>
          </p:cNvPr>
          <p:cNvSpPr>
            <a:spLocks noGrp="1"/>
          </p:cNvSpPr>
          <p:nvPr>
            <p:ph type="title"/>
          </p:nvPr>
        </p:nvSpPr>
        <p:spPr>
          <a:xfrm>
            <a:off x="368300" y="363044"/>
            <a:ext cx="7886700" cy="599378"/>
          </a:xfrm>
        </p:spPr>
        <p:txBody>
          <a:bodyPr>
            <a:normAutofit/>
          </a:bodyPr>
          <a:lstStyle>
            <a:lvl1pPr>
              <a:defRPr sz="2200" b="0">
                <a:solidFill>
                  <a:srgbClr val="961B2E"/>
                </a:solidFill>
                <a:latin typeface="+mn-lt"/>
              </a:defRPr>
            </a:lvl1pPr>
          </a:lstStyle>
          <a:p>
            <a:r>
              <a:rPr lang="fr-FR"/>
              <a:t>Modifiez le style du titre</a:t>
            </a:r>
          </a:p>
        </p:txBody>
      </p:sp>
      <p:sp>
        <p:nvSpPr>
          <p:cNvPr id="7" name="Espace réservé du texte 12">
            <a:extLst>
              <a:ext uri="{FF2B5EF4-FFF2-40B4-BE49-F238E27FC236}">
                <a16:creationId xmlns:a16="http://schemas.microsoft.com/office/drawing/2014/main" id="{0FF17CBF-38D8-4BA0-C2BF-E77F7B8DF8C7}"/>
              </a:ext>
            </a:extLst>
          </p:cNvPr>
          <p:cNvSpPr>
            <a:spLocks noGrp="1"/>
          </p:cNvSpPr>
          <p:nvPr>
            <p:ph type="body" sz="quarter" idx="13" hasCustomPrompt="1"/>
          </p:nvPr>
        </p:nvSpPr>
        <p:spPr>
          <a:xfrm>
            <a:off x="6203447" y="25318"/>
            <a:ext cx="2079247" cy="290512"/>
          </a:xfrm>
          <a:solidFill>
            <a:schemeClr val="bg1"/>
          </a:solidFill>
        </p:spPr>
        <p:txBody>
          <a:bodyPr anchor="ctr">
            <a:noAutofit/>
          </a:bodyPr>
          <a:lstStyle>
            <a:lvl1pPr marL="0" indent="0" algn="ctr">
              <a:buNone/>
              <a:defRPr sz="1050" b="1"/>
            </a:lvl1pPr>
            <a:lvl2pPr>
              <a:defRPr sz="1200"/>
            </a:lvl2pPr>
            <a:lvl3pPr>
              <a:defRPr sz="1200"/>
            </a:lvl3pPr>
            <a:lvl4pPr>
              <a:defRPr sz="1200"/>
            </a:lvl4pPr>
            <a:lvl5pPr>
              <a:defRPr sz="1200"/>
            </a:lvl5pPr>
          </a:lstStyle>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r>
              <a:rPr kumimoji="0" lang="en-US" sz="1000" b="0" i="0" u="none" strike="noStrike" kern="1200" cap="none" spc="0" normalizeH="0" baseline="0" noProof="0">
                <a:ln>
                  <a:noFill/>
                </a:ln>
                <a:solidFill>
                  <a:prstClr val="black"/>
                </a:solidFill>
                <a:effectLst/>
                <a:uLnTx/>
                <a:uFillTx/>
                <a:latin typeface="Monda"/>
                <a:ea typeface="Monda"/>
                <a:cs typeface="Monda"/>
                <a:sym typeface="Monda"/>
              </a:rPr>
              <a:t>Bureau syndical du 13 mars 2024</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450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5.pn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image" Target="../media/image8.jpeg"/><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theme" Target="../theme/theme10.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image" Target="../media/image16.pn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11.xml"/><Relationship Id="rId1" Type="http://schemas.openxmlformats.org/officeDocument/2006/relationships/slideLayout" Target="../slideLayouts/slideLayout62.xml"/><Relationship Id="rId4" Type="http://schemas.openxmlformats.org/officeDocument/2006/relationships/image" Target="../media/image3.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18.pn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image" Target="../media/image17.jpeg"/><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theme" Target="../theme/theme12.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image" Target="../media/image16.pn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theme" Target="../theme/theme13.xml"/><Relationship Id="rId1" Type="http://schemas.openxmlformats.org/officeDocument/2006/relationships/slideLayout" Target="../slideLayouts/slideLayout73.xml"/><Relationship Id="rId4" Type="http://schemas.openxmlformats.org/officeDocument/2006/relationships/image" Target="../media/image3.png"/></Relationships>
</file>

<file path=ppt/slideMasters/_rels/slideMaster14.xml.rels><?xml version="1.0" encoding="UTF-8" standalone="yes"?>
<Relationships xmlns="http://schemas.openxmlformats.org/package/2006/relationships"><Relationship Id="rId8" Type="http://schemas.openxmlformats.org/officeDocument/2006/relationships/theme" Target="../theme/theme14.xml"/><Relationship Id="rId3" Type="http://schemas.openxmlformats.org/officeDocument/2006/relationships/slideLayout" Target="../slideLayouts/slideLayout76.xml"/><Relationship Id="rId7" Type="http://schemas.openxmlformats.org/officeDocument/2006/relationships/slideLayout" Target="../slideLayouts/slideLayout80.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5" Type="http://schemas.openxmlformats.org/officeDocument/2006/relationships/slideLayout" Target="../slideLayouts/slideLayout78.xml"/><Relationship Id="rId4" Type="http://schemas.openxmlformats.org/officeDocument/2006/relationships/slideLayout" Target="../slideLayouts/slideLayout77.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image" Target="../media/image7.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9.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8.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3.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4.xml"/><Relationship Id="rId1"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image" Target="../media/image7.jpe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6.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11.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8.jpe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5" Type="http://schemas.openxmlformats.org/officeDocument/2006/relationships/image" Target="../media/image10.jpe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theme" Target="../theme/theme8.xml"/><Relationship Id="rId1" Type="http://schemas.openxmlformats.org/officeDocument/2006/relationships/slideLayout" Target="../slideLayouts/slideLayout41.xml"/><Relationship Id="rId4" Type="http://schemas.openxmlformats.org/officeDocument/2006/relationships/image" Target="../media/image14.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5.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image" Target="../media/image8.jpe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theme" Target="../theme/theme9.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E0D3320-A42E-4860-A8DF-BE10CEB62BE6}"/>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B3BD607A-31EC-42CB-A6AE-C65E5A4ED69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176F389-0B56-4568-8B4F-9A4DF37D2FD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r-FR"/>
          </a:p>
        </p:txBody>
      </p:sp>
      <p:sp>
        <p:nvSpPr>
          <p:cNvPr id="5" name="Espace réservé du pied de page 4">
            <a:extLst>
              <a:ext uri="{FF2B5EF4-FFF2-40B4-BE49-F238E27FC236}">
                <a16:creationId xmlns:a16="http://schemas.microsoft.com/office/drawing/2014/main" id="{2125B4B9-39DD-4F17-B75B-3468945C9FD7}"/>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4CFF6E80-001A-4100-B4D4-E6E34C38C24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C9DF981-C277-4BD7-B90D-03A39C1D235D}" type="slidenum">
              <a:rPr lang="fr-FR" smtClean="0"/>
              <a:t>‹N°›</a:t>
            </a:fld>
            <a:endParaRPr lang="fr-FR"/>
          </a:p>
        </p:txBody>
      </p:sp>
    </p:spTree>
    <p:extLst>
      <p:ext uri="{BB962C8B-B14F-4D97-AF65-F5344CB8AC3E}">
        <p14:creationId xmlns:p14="http://schemas.microsoft.com/office/powerpoint/2010/main" val="1546045574"/>
      </p:ext>
    </p:extLst>
  </p:cSld>
  <p:clrMap bg1="lt1" tx1="dk1" bg2="lt2" tx2="dk2" accent1="accent1" accent2="accent2" accent3="accent3" accent4="accent4" accent5="accent5" accent6="accent6" hlink="hlink" folHlink="folHlink"/>
  <p:sldLayoutIdLst>
    <p:sldLayoutId id="2147483709" r:id="rId1"/>
    <p:sldLayoutId id="2147483720" r:id="rId2"/>
    <p:sldLayoutId id="2147483721" r:id="rId3"/>
    <p:sldLayoutId id="2147483710" r:id="rId4"/>
    <p:sldLayoutId id="2147483714" r:id="rId5"/>
    <p:sldLayoutId id="2147483846" r:id="rId6"/>
    <p:sldLayoutId id="2147483852" r:id="rId7"/>
    <p:sldLayoutId id="2147483857" r:id="rId8"/>
    <p:sldLayoutId id="2147483858" r:id="rId9"/>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ZoneTexte 1"/>
          <p:cNvSpPr txBox="1"/>
          <p:nvPr/>
        </p:nvSpPr>
        <p:spPr>
          <a:xfrm>
            <a:off x="633600" y="6401294"/>
            <a:ext cx="576064" cy="153888"/>
          </a:xfrm>
          <a:prstGeom prst="rect">
            <a:avLst/>
          </a:prstGeom>
          <a:noFill/>
        </p:spPr>
        <p:txBody>
          <a:bodyPr wrap="square" lIns="0" tIns="0" rIns="0" bIns="0" rtlCol="0" anchor="b">
            <a:spAutoFit/>
          </a:bodyPr>
          <a:lstStyle/>
          <a:p>
            <a:pPr marL="0" marR="0" indent="0" algn="l" defTabSz="914400" rtl="0" eaLnBrk="0" fontAlgn="base" latinLnBrk="0" hangingPunct="0">
              <a:lnSpc>
                <a:spcPct val="100000"/>
              </a:lnSpc>
              <a:spcBef>
                <a:spcPct val="0"/>
              </a:spcBef>
              <a:spcAft>
                <a:spcPct val="0"/>
              </a:spcAft>
              <a:buClrTx/>
              <a:buSzTx/>
              <a:buFontTx/>
              <a:buNone/>
              <a:tabLst/>
              <a:defRPr/>
            </a:pPr>
            <a:fld id="{BC7FD3E6-ACF0-428A-B60F-DA723752A576}" type="slidenum">
              <a:rPr lang="fr-FR" sz="1000" b="0" i="1" smtClean="0">
                <a:solidFill>
                  <a:schemeClr val="accent1"/>
                </a:solidFill>
                <a:latin typeface="+mj-lt"/>
                <a:cs typeface="Lucida Sans" pitchFamily="34" charset="0"/>
              </a:rPr>
              <a:pPr marL="0" marR="0" indent="0" algn="l" defTabSz="914400" rtl="0" eaLnBrk="0" fontAlgn="base" latinLnBrk="0" hangingPunct="0">
                <a:lnSpc>
                  <a:spcPct val="100000"/>
                </a:lnSpc>
                <a:spcBef>
                  <a:spcPct val="0"/>
                </a:spcBef>
                <a:spcAft>
                  <a:spcPct val="0"/>
                </a:spcAft>
                <a:buClrTx/>
                <a:buSzTx/>
                <a:buFontTx/>
                <a:buNone/>
                <a:tabLst/>
                <a:defRPr/>
              </a:pPr>
              <a:t>‹N°›</a:t>
            </a:fld>
            <a:endParaRPr lang="fr-FR" sz="800" b="0" i="1">
              <a:solidFill>
                <a:schemeClr val="accent1"/>
              </a:solidFill>
              <a:latin typeface="+mj-lt"/>
              <a:cs typeface="Lucida Sans" pitchFamily="34" charset="0"/>
            </a:endParaRPr>
          </a:p>
        </p:txBody>
      </p:sp>
      <p:grpSp>
        <p:nvGrpSpPr>
          <p:cNvPr id="17" name="Groupe 16"/>
          <p:cNvGrpSpPr/>
          <p:nvPr userDrawn="1"/>
        </p:nvGrpSpPr>
        <p:grpSpPr>
          <a:xfrm>
            <a:off x="726848" y="687600"/>
            <a:ext cx="8035552" cy="92114"/>
            <a:chOff x="726848" y="654178"/>
            <a:chExt cx="8035552" cy="92114"/>
          </a:xfrm>
        </p:grpSpPr>
        <p:cxnSp>
          <p:nvCxnSpPr>
            <p:cNvPr id="7" name="Connecteur droit 6"/>
            <p:cNvCxnSpPr/>
            <p:nvPr userDrawn="1"/>
          </p:nvCxnSpPr>
          <p:spPr>
            <a:xfrm>
              <a:off x="726848" y="665920"/>
              <a:ext cx="676800" cy="0"/>
            </a:xfrm>
            <a:prstGeom prst="line">
              <a:avLst/>
            </a:prstGeom>
            <a:ln w="6350">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userDrawn="1"/>
          </p:nvCxnSpPr>
          <p:spPr>
            <a:xfrm>
              <a:off x="1598400" y="665920"/>
              <a:ext cx="7164000" cy="0"/>
            </a:xfrm>
            <a:prstGeom prst="line">
              <a:avLst/>
            </a:prstGeom>
            <a:ln w="6350">
              <a:solidFill>
                <a:schemeClr val="accent1"/>
              </a:solidFill>
              <a:miter lim="800000"/>
            </a:ln>
          </p:spPr>
          <p:style>
            <a:lnRef idx="1">
              <a:schemeClr val="accent1"/>
            </a:lnRef>
            <a:fillRef idx="0">
              <a:schemeClr val="accent1"/>
            </a:fillRef>
            <a:effectRef idx="0">
              <a:schemeClr val="accent1"/>
            </a:effectRef>
            <a:fontRef idx="minor">
              <a:schemeClr val="tx1"/>
            </a:fontRef>
          </p:style>
        </p:cxnSp>
        <p:grpSp>
          <p:nvGrpSpPr>
            <p:cNvPr id="9" name="Groupe 8"/>
            <p:cNvGrpSpPr/>
            <p:nvPr userDrawn="1"/>
          </p:nvGrpSpPr>
          <p:grpSpPr>
            <a:xfrm>
              <a:off x="1465200" y="654178"/>
              <a:ext cx="79161" cy="92114"/>
              <a:chOff x="-10458" y="-1694"/>
              <a:chExt cx="79200" cy="92114"/>
            </a:xfrm>
          </p:grpSpPr>
          <p:sp>
            <p:nvSpPr>
              <p:cNvPr id="10" name="Triangle isocèle 9"/>
              <p:cNvSpPr/>
              <p:nvPr userDrawn="1"/>
            </p:nvSpPr>
            <p:spPr>
              <a:xfrm rot="10800000">
                <a:off x="-10458" y="7620"/>
                <a:ext cx="79200" cy="82800"/>
              </a:xfrm>
              <a:prstGeom prst="triangle">
                <a:avLst/>
              </a:prstGeom>
              <a:ln w="11430">
                <a:solidFill>
                  <a:srgbClr val="007896"/>
                </a:solidFill>
                <a:miter lim="800000"/>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1" name="Triangle isocèle 10"/>
              <p:cNvSpPr/>
              <p:nvPr userDrawn="1"/>
            </p:nvSpPr>
            <p:spPr>
              <a:xfrm rot="10800000">
                <a:off x="-9506" y="-1694"/>
                <a:ext cx="77294" cy="77294"/>
              </a:xfrm>
              <a:prstGeom prst="triangle">
                <a:avLst/>
              </a:prstGeom>
              <a:solidFill>
                <a:schemeClr val="bg2"/>
              </a:solidFill>
              <a:ln w="889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grpSp>
      <p:cxnSp>
        <p:nvCxnSpPr>
          <p:cNvPr id="12" name="Connecteur droit 11"/>
          <p:cNvCxnSpPr/>
          <p:nvPr userDrawn="1"/>
        </p:nvCxnSpPr>
        <p:spPr>
          <a:xfrm>
            <a:off x="633600" y="6381328"/>
            <a:ext cx="8128800" cy="0"/>
          </a:xfrm>
          <a:prstGeom prst="line">
            <a:avLst/>
          </a:prstGeom>
          <a:ln w="6350">
            <a:solidFill>
              <a:schemeClr val="accent1"/>
            </a:solidFill>
            <a:miter lim="800000"/>
          </a:ln>
        </p:spPr>
        <p:style>
          <a:lnRef idx="1">
            <a:schemeClr val="accent1"/>
          </a:lnRef>
          <a:fillRef idx="0">
            <a:schemeClr val="accent1"/>
          </a:fillRef>
          <a:effectRef idx="0">
            <a:schemeClr val="accent1"/>
          </a:effectRef>
          <a:fontRef idx="minor">
            <a:schemeClr val="tx1"/>
          </a:fontRef>
        </p:style>
      </p:cxnSp>
      <p:pic>
        <p:nvPicPr>
          <p:cNvPr id="13" name="Image 12"/>
          <p:cNvPicPr>
            <a:picLocks noChangeAspect="1"/>
          </p:cNvPicPr>
          <p:nvPr userDrawn="1"/>
        </p:nvPicPr>
        <p:blipFill rotWithShape="1">
          <a:blip r:embed="rId12" cstate="screen">
            <a:extLst>
              <a:ext uri="{28A0092B-C50C-407E-A947-70E740481C1C}">
                <a14:useLocalDpi xmlns:a14="http://schemas.microsoft.com/office/drawing/2010/main"/>
              </a:ext>
            </a:extLst>
          </a:blip>
          <a:srcRect/>
          <a:stretch/>
        </p:blipFill>
        <p:spPr>
          <a:xfrm>
            <a:off x="8197200" y="6390000"/>
            <a:ext cx="569738" cy="144000"/>
          </a:xfrm>
          <a:prstGeom prst="rect">
            <a:avLst/>
          </a:prstGeom>
        </p:spPr>
      </p:pic>
      <p:pic>
        <p:nvPicPr>
          <p:cNvPr id="3" name="Google Shape;11;p1" descr="Logo">
            <a:extLst>
              <a:ext uri="{FF2B5EF4-FFF2-40B4-BE49-F238E27FC236}">
                <a16:creationId xmlns:a16="http://schemas.microsoft.com/office/drawing/2014/main" id="{C088DA41-154C-8368-915C-A9416F00DE51}"/>
              </a:ext>
            </a:extLst>
          </p:cNvPr>
          <p:cNvPicPr preferRelativeResize="0"/>
          <p:nvPr userDrawn="1"/>
        </p:nvPicPr>
        <p:blipFill rotWithShape="1">
          <a:blip r:embed="rId13" cstate="screen">
            <a:alphaModFix/>
            <a:extLst>
              <a:ext uri="{28A0092B-C50C-407E-A947-70E740481C1C}">
                <a14:useLocalDpi xmlns:a14="http://schemas.microsoft.com/office/drawing/2010/main"/>
              </a:ext>
            </a:extLst>
          </a:blip>
          <a:srcRect/>
          <a:stretch/>
        </p:blipFill>
        <p:spPr>
          <a:xfrm rot="16200000">
            <a:off x="8392386" y="419403"/>
            <a:ext cx="884237" cy="290512"/>
          </a:xfrm>
          <a:prstGeom prst="rect">
            <a:avLst/>
          </a:prstGeom>
          <a:noFill/>
          <a:ln>
            <a:noFill/>
          </a:ln>
        </p:spPr>
      </p:pic>
      <p:pic>
        <p:nvPicPr>
          <p:cNvPr id="15" name="Image 14">
            <a:extLst>
              <a:ext uri="{FF2B5EF4-FFF2-40B4-BE49-F238E27FC236}">
                <a16:creationId xmlns:a16="http://schemas.microsoft.com/office/drawing/2014/main" id="{7CAF93C0-A6FB-A719-BC75-7B743ED0B425}"/>
              </a:ext>
            </a:extLst>
          </p:cNvPr>
          <p:cNvPicPr>
            <a:picLocks noChangeAspect="1"/>
          </p:cNvPicPr>
          <p:nvPr userDrawn="1"/>
        </p:nvPicPr>
        <p:blipFill>
          <a:blip r:embed="rId14"/>
          <a:stretch>
            <a:fillRect/>
          </a:stretch>
        </p:blipFill>
        <p:spPr>
          <a:xfrm>
            <a:off x="8123022" y="122541"/>
            <a:ext cx="593658" cy="516224"/>
          </a:xfrm>
          <a:prstGeom prst="rect">
            <a:avLst/>
          </a:prstGeom>
        </p:spPr>
      </p:pic>
    </p:spTree>
    <p:extLst>
      <p:ext uri="{BB962C8B-B14F-4D97-AF65-F5344CB8AC3E}">
        <p14:creationId xmlns:p14="http://schemas.microsoft.com/office/powerpoint/2010/main" val="136517608"/>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Lst>
  <p:hf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cs typeface="ＭＳ Ｐゴシック" charset="0"/>
        </a:defRPr>
      </a:lvl2pPr>
      <a:lvl3pPr marL="1143000" indent="-228600" algn="l" rtl="0" eaLnBrk="1" fontAlgn="base" hangingPunct="1">
        <a:spcBef>
          <a:spcPct val="20000"/>
        </a:spcBef>
        <a:spcAft>
          <a:spcPct val="0"/>
        </a:spcAft>
        <a:buChar char="•"/>
        <a:defRPr sz="2400">
          <a:solidFill>
            <a:schemeClr val="tx1"/>
          </a:solidFill>
          <a:latin typeface="+mn-lt"/>
          <a:ea typeface="+mn-ea"/>
          <a:cs typeface="ＭＳ Ｐゴシック" charset="0"/>
        </a:defRPr>
      </a:lvl3pPr>
      <a:lvl4pPr marL="1600200" indent="-228600" algn="l" rtl="0" eaLnBrk="1" fontAlgn="base" hangingPunct="1">
        <a:spcBef>
          <a:spcPct val="20000"/>
        </a:spcBef>
        <a:spcAft>
          <a:spcPct val="0"/>
        </a:spcAft>
        <a:buChar char="–"/>
        <a:defRPr sz="2000">
          <a:solidFill>
            <a:schemeClr val="tx1"/>
          </a:solidFill>
          <a:latin typeface="+mn-lt"/>
          <a:ea typeface="+mn-ea"/>
          <a:cs typeface="ＭＳ Ｐゴシック" charset="0"/>
        </a:defRPr>
      </a:lvl4pPr>
      <a:lvl5pPr marL="2057400" indent="-228600" algn="l" rtl="0" eaLnBrk="1" fontAlgn="base" hangingPunct="1">
        <a:spcBef>
          <a:spcPct val="20000"/>
        </a:spcBef>
        <a:spcAft>
          <a:spcPct val="0"/>
        </a:spcAft>
        <a:buChar char="»"/>
        <a:defRPr sz="2000">
          <a:solidFill>
            <a:schemeClr val="tx1"/>
          </a:solidFill>
          <a:latin typeface="+mn-lt"/>
          <a:ea typeface="+mn-ea"/>
          <a:cs typeface="ＭＳ Ｐゴシック"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5608" y="93646"/>
            <a:ext cx="2642216" cy="1321108"/>
          </a:xfrm>
          <a:prstGeom prst="rect">
            <a:avLst/>
          </a:prstGeom>
          <a:ln>
            <a:noFill/>
          </a:ln>
        </p:spPr>
      </p:pic>
      <p:grpSp>
        <p:nvGrpSpPr>
          <p:cNvPr id="3" name="Groupe 2"/>
          <p:cNvGrpSpPr/>
          <p:nvPr userDrawn="1"/>
        </p:nvGrpSpPr>
        <p:grpSpPr>
          <a:xfrm>
            <a:off x="2915816" y="360000"/>
            <a:ext cx="5860984" cy="92114"/>
            <a:chOff x="870864" y="654178"/>
            <a:chExt cx="5860984" cy="92114"/>
          </a:xfrm>
        </p:grpSpPr>
        <p:cxnSp>
          <p:nvCxnSpPr>
            <p:cNvPr id="5" name="Connecteur droit 4"/>
            <p:cNvCxnSpPr/>
            <p:nvPr userDrawn="1"/>
          </p:nvCxnSpPr>
          <p:spPr>
            <a:xfrm flipV="1">
              <a:off x="870864" y="664978"/>
              <a:ext cx="536584" cy="942"/>
            </a:xfrm>
            <a:prstGeom prst="line">
              <a:avLst/>
            </a:prstGeom>
            <a:ln w="6350">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6" name="Connecteur droit 5"/>
            <p:cNvCxnSpPr/>
            <p:nvPr userDrawn="1"/>
          </p:nvCxnSpPr>
          <p:spPr>
            <a:xfrm>
              <a:off x="1594648" y="665920"/>
              <a:ext cx="5137200" cy="0"/>
            </a:xfrm>
            <a:prstGeom prst="line">
              <a:avLst/>
            </a:prstGeom>
            <a:ln w="6350">
              <a:solidFill>
                <a:schemeClr val="accent1"/>
              </a:solidFill>
              <a:miter lim="800000"/>
            </a:ln>
          </p:spPr>
          <p:style>
            <a:lnRef idx="1">
              <a:schemeClr val="accent1"/>
            </a:lnRef>
            <a:fillRef idx="0">
              <a:schemeClr val="accent1"/>
            </a:fillRef>
            <a:effectRef idx="0">
              <a:schemeClr val="accent1"/>
            </a:effectRef>
            <a:fontRef idx="minor">
              <a:schemeClr val="tx1"/>
            </a:fontRef>
          </p:style>
        </p:cxnSp>
        <p:grpSp>
          <p:nvGrpSpPr>
            <p:cNvPr id="7" name="Groupe 6"/>
            <p:cNvGrpSpPr/>
            <p:nvPr userDrawn="1"/>
          </p:nvGrpSpPr>
          <p:grpSpPr>
            <a:xfrm>
              <a:off x="1465200" y="654178"/>
              <a:ext cx="79161" cy="92114"/>
              <a:chOff x="-10458" y="-1694"/>
              <a:chExt cx="79200" cy="92114"/>
            </a:xfrm>
          </p:grpSpPr>
          <p:sp>
            <p:nvSpPr>
              <p:cNvPr id="8" name="Triangle isocèle 7"/>
              <p:cNvSpPr/>
              <p:nvPr userDrawn="1"/>
            </p:nvSpPr>
            <p:spPr>
              <a:xfrm rot="10800000">
                <a:off x="-10458" y="7620"/>
                <a:ext cx="79200" cy="82800"/>
              </a:xfrm>
              <a:prstGeom prst="triangle">
                <a:avLst/>
              </a:prstGeom>
              <a:ln w="11430">
                <a:solidFill>
                  <a:schemeClr val="accent1"/>
                </a:solidFill>
                <a:miter lim="800000"/>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9" name="Triangle isocèle 8"/>
              <p:cNvSpPr/>
              <p:nvPr userDrawn="1"/>
            </p:nvSpPr>
            <p:spPr>
              <a:xfrm rot="10800000">
                <a:off x="-9506" y="-1694"/>
                <a:ext cx="77294" cy="77294"/>
              </a:xfrm>
              <a:prstGeom prst="triangle">
                <a:avLst/>
              </a:prstGeom>
              <a:solidFill>
                <a:schemeClr val="bg2"/>
              </a:solidFill>
              <a:ln w="889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grpSp>
      <p:sp>
        <p:nvSpPr>
          <p:cNvPr id="14" name="ZoneTexte 13"/>
          <p:cNvSpPr txBox="1"/>
          <p:nvPr userDrawn="1"/>
        </p:nvSpPr>
        <p:spPr>
          <a:xfrm>
            <a:off x="467544" y="6381328"/>
            <a:ext cx="576064" cy="153888"/>
          </a:xfrm>
          <a:prstGeom prst="rect">
            <a:avLst/>
          </a:prstGeom>
          <a:noFill/>
        </p:spPr>
        <p:txBody>
          <a:bodyPr wrap="square" lIns="0" tIns="0" rIns="0" bIns="0" rtlCol="0" anchor="b">
            <a:spAutoFit/>
          </a:bodyPr>
          <a:lstStyle/>
          <a:p>
            <a:pPr marL="0" marR="0" indent="0" algn="l" defTabSz="914400" rtl="0" eaLnBrk="0" fontAlgn="base" latinLnBrk="0" hangingPunct="0">
              <a:lnSpc>
                <a:spcPct val="100000"/>
              </a:lnSpc>
              <a:spcBef>
                <a:spcPct val="0"/>
              </a:spcBef>
              <a:spcAft>
                <a:spcPct val="0"/>
              </a:spcAft>
              <a:buClrTx/>
              <a:buSzTx/>
              <a:buFontTx/>
              <a:buNone/>
              <a:tabLst/>
              <a:defRPr/>
            </a:pPr>
            <a:fld id="{BC7FD3E6-ACF0-428A-B60F-DA723752A576}" type="slidenum">
              <a:rPr lang="fr-FR" sz="1000" b="0" i="1" smtClean="0">
                <a:solidFill>
                  <a:schemeClr val="accent1"/>
                </a:solidFill>
                <a:latin typeface="+mj-lt"/>
                <a:cs typeface="Lucida Sans" pitchFamily="34" charset="0"/>
              </a:rPr>
              <a:pPr marL="0" marR="0" indent="0" algn="l" defTabSz="914400" rtl="0" eaLnBrk="0" fontAlgn="base" latinLnBrk="0" hangingPunct="0">
                <a:lnSpc>
                  <a:spcPct val="100000"/>
                </a:lnSpc>
                <a:spcBef>
                  <a:spcPct val="0"/>
                </a:spcBef>
                <a:spcAft>
                  <a:spcPct val="0"/>
                </a:spcAft>
                <a:buClrTx/>
                <a:buSzTx/>
                <a:buFontTx/>
                <a:buNone/>
                <a:tabLst/>
                <a:defRPr/>
              </a:pPr>
              <a:t>‹N°›</a:t>
            </a:fld>
            <a:endParaRPr lang="fr-FR" sz="800" b="0" i="1">
              <a:solidFill>
                <a:schemeClr val="accent1"/>
              </a:solidFill>
              <a:latin typeface="+mj-lt"/>
              <a:cs typeface="Lucida Sans" pitchFamily="34" charset="0"/>
            </a:endParaRPr>
          </a:p>
        </p:txBody>
      </p:sp>
      <p:sp>
        <p:nvSpPr>
          <p:cNvPr id="4" name="Google Shape;60;p7">
            <a:extLst>
              <a:ext uri="{FF2B5EF4-FFF2-40B4-BE49-F238E27FC236}">
                <a16:creationId xmlns:a16="http://schemas.microsoft.com/office/drawing/2014/main" id="{7E2138D8-51AF-A894-4DDD-BBCEAE1B3DFC}"/>
              </a:ext>
            </a:extLst>
          </p:cNvPr>
          <p:cNvSpPr txBox="1"/>
          <p:nvPr userDrawn="1"/>
        </p:nvSpPr>
        <p:spPr>
          <a:xfrm rot="5400000">
            <a:off x="5354636" y="3068638"/>
            <a:ext cx="6858001" cy="720724"/>
          </a:xfrm>
          <a:prstGeom prst="rect">
            <a:avLst/>
          </a:prstGeom>
          <a:blipFill rotWithShape="1">
            <a:blip r:embed="rId4">
              <a:alphaModFix/>
            </a:blip>
            <a:stretch>
              <a:fillRect/>
            </a:stretch>
          </a:blipFill>
          <a:ln>
            <a:noFill/>
          </a:ln>
          <a:effectLst>
            <a:outerShdw blurRad="63500" dist="38100" dir="2700000">
              <a:srgbClr val="808080">
                <a:alpha val="39607"/>
              </a:srgbClr>
            </a:outerShdw>
          </a:effectLst>
        </p:spPr>
        <p:txBody>
          <a:bodyPr spcFirstLastPara="1" wrap="square" lIns="91425" tIns="45700" rIns="91425" bIns="45700" anchor="ctr" anchorCtr="0">
            <a:noAutofit/>
          </a:bodyPr>
          <a:lstStyle/>
          <a:p>
            <a:endParaRPr sz="16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57710411"/>
      </p:ext>
    </p:extLst>
  </p:cSld>
  <p:clrMap bg1="lt1" tx1="dk1" bg2="lt2" tx2="dk2" accent1="accent1" accent2="accent2" accent3="accent3" accent4="accent4" accent5="accent5" accent6="accent6" hlink="hlink" folHlink="folHlink"/>
  <p:sldLayoutIdLst>
    <p:sldLayoutId id="2147483828"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ZoneTexte 1"/>
          <p:cNvSpPr txBox="1"/>
          <p:nvPr/>
        </p:nvSpPr>
        <p:spPr>
          <a:xfrm>
            <a:off x="633600" y="6401294"/>
            <a:ext cx="576064" cy="153888"/>
          </a:xfrm>
          <a:prstGeom prst="rect">
            <a:avLst/>
          </a:prstGeom>
          <a:noFill/>
        </p:spPr>
        <p:txBody>
          <a:bodyPr wrap="square" lIns="0" tIns="0" rIns="0" bIns="0" rtlCol="0" anchor="b">
            <a:spAutoFit/>
          </a:bodyPr>
          <a:lstStyle/>
          <a:p>
            <a:pPr marL="0" marR="0" indent="0" algn="l" defTabSz="914400" rtl="0" eaLnBrk="0" fontAlgn="base" latinLnBrk="0" hangingPunct="0">
              <a:lnSpc>
                <a:spcPct val="100000"/>
              </a:lnSpc>
              <a:spcBef>
                <a:spcPct val="0"/>
              </a:spcBef>
              <a:spcAft>
                <a:spcPct val="0"/>
              </a:spcAft>
              <a:buClrTx/>
              <a:buSzTx/>
              <a:buFontTx/>
              <a:buNone/>
              <a:tabLst/>
              <a:defRPr/>
            </a:pPr>
            <a:fld id="{BC7FD3E6-ACF0-428A-B60F-DA723752A576}" type="slidenum">
              <a:rPr lang="fr-FR" sz="1000" b="0" i="1" smtClean="0">
                <a:solidFill>
                  <a:schemeClr val="accent1"/>
                </a:solidFill>
                <a:latin typeface="+mj-lt"/>
                <a:cs typeface="Lucida Sans" pitchFamily="34" charset="0"/>
              </a:rPr>
              <a:pPr marL="0" marR="0" indent="0" algn="l" defTabSz="914400" rtl="0" eaLnBrk="0" fontAlgn="base" latinLnBrk="0" hangingPunct="0">
                <a:lnSpc>
                  <a:spcPct val="100000"/>
                </a:lnSpc>
                <a:spcBef>
                  <a:spcPct val="0"/>
                </a:spcBef>
                <a:spcAft>
                  <a:spcPct val="0"/>
                </a:spcAft>
                <a:buClrTx/>
                <a:buSzTx/>
                <a:buFontTx/>
                <a:buNone/>
                <a:tabLst/>
                <a:defRPr/>
              </a:pPr>
              <a:t>‹N°›</a:t>
            </a:fld>
            <a:endParaRPr lang="fr-FR" sz="800" b="0" i="1">
              <a:solidFill>
                <a:schemeClr val="accent1"/>
              </a:solidFill>
              <a:latin typeface="+mj-lt"/>
              <a:cs typeface="Lucida Sans" pitchFamily="34" charset="0"/>
            </a:endParaRPr>
          </a:p>
        </p:txBody>
      </p:sp>
      <p:grpSp>
        <p:nvGrpSpPr>
          <p:cNvPr id="17" name="Groupe 16"/>
          <p:cNvGrpSpPr/>
          <p:nvPr userDrawn="1"/>
        </p:nvGrpSpPr>
        <p:grpSpPr>
          <a:xfrm>
            <a:off x="726848" y="687600"/>
            <a:ext cx="8035552" cy="92114"/>
            <a:chOff x="726848" y="654178"/>
            <a:chExt cx="8035552" cy="92114"/>
          </a:xfrm>
        </p:grpSpPr>
        <p:cxnSp>
          <p:nvCxnSpPr>
            <p:cNvPr id="7" name="Connecteur droit 6"/>
            <p:cNvCxnSpPr/>
            <p:nvPr userDrawn="1"/>
          </p:nvCxnSpPr>
          <p:spPr>
            <a:xfrm>
              <a:off x="726848" y="665920"/>
              <a:ext cx="676800" cy="0"/>
            </a:xfrm>
            <a:prstGeom prst="line">
              <a:avLst/>
            </a:prstGeom>
            <a:ln w="6350">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userDrawn="1"/>
          </p:nvCxnSpPr>
          <p:spPr>
            <a:xfrm>
              <a:off x="1598400" y="665920"/>
              <a:ext cx="7164000" cy="0"/>
            </a:xfrm>
            <a:prstGeom prst="line">
              <a:avLst/>
            </a:prstGeom>
            <a:ln w="6350">
              <a:solidFill>
                <a:schemeClr val="accent1"/>
              </a:solidFill>
              <a:miter lim="800000"/>
            </a:ln>
          </p:spPr>
          <p:style>
            <a:lnRef idx="1">
              <a:schemeClr val="accent1"/>
            </a:lnRef>
            <a:fillRef idx="0">
              <a:schemeClr val="accent1"/>
            </a:fillRef>
            <a:effectRef idx="0">
              <a:schemeClr val="accent1"/>
            </a:effectRef>
            <a:fontRef idx="minor">
              <a:schemeClr val="tx1"/>
            </a:fontRef>
          </p:style>
        </p:cxnSp>
        <p:grpSp>
          <p:nvGrpSpPr>
            <p:cNvPr id="9" name="Groupe 8"/>
            <p:cNvGrpSpPr/>
            <p:nvPr userDrawn="1"/>
          </p:nvGrpSpPr>
          <p:grpSpPr>
            <a:xfrm>
              <a:off x="1465200" y="654178"/>
              <a:ext cx="79161" cy="92114"/>
              <a:chOff x="-10458" y="-1694"/>
              <a:chExt cx="79200" cy="92114"/>
            </a:xfrm>
          </p:grpSpPr>
          <p:sp>
            <p:nvSpPr>
              <p:cNvPr id="10" name="Triangle isocèle 9"/>
              <p:cNvSpPr/>
              <p:nvPr userDrawn="1"/>
            </p:nvSpPr>
            <p:spPr>
              <a:xfrm rot="10800000">
                <a:off x="-10458" y="7620"/>
                <a:ext cx="79200" cy="82800"/>
              </a:xfrm>
              <a:prstGeom prst="triangle">
                <a:avLst/>
              </a:prstGeom>
              <a:ln w="11430">
                <a:solidFill>
                  <a:srgbClr val="007896"/>
                </a:solidFill>
                <a:miter lim="800000"/>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1" name="Triangle isocèle 10"/>
              <p:cNvSpPr/>
              <p:nvPr userDrawn="1"/>
            </p:nvSpPr>
            <p:spPr>
              <a:xfrm rot="10800000">
                <a:off x="-9506" y="-1694"/>
                <a:ext cx="77294" cy="77294"/>
              </a:xfrm>
              <a:prstGeom prst="triangle">
                <a:avLst/>
              </a:prstGeom>
              <a:solidFill>
                <a:schemeClr val="bg2"/>
              </a:solidFill>
              <a:ln w="889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grpSp>
      <p:cxnSp>
        <p:nvCxnSpPr>
          <p:cNvPr id="12" name="Connecteur droit 11"/>
          <p:cNvCxnSpPr/>
          <p:nvPr userDrawn="1"/>
        </p:nvCxnSpPr>
        <p:spPr>
          <a:xfrm>
            <a:off x="633600" y="6381328"/>
            <a:ext cx="8128800" cy="0"/>
          </a:xfrm>
          <a:prstGeom prst="line">
            <a:avLst/>
          </a:prstGeom>
          <a:ln w="6350">
            <a:solidFill>
              <a:schemeClr val="accent1"/>
            </a:solidFill>
            <a:miter lim="800000"/>
          </a:ln>
        </p:spPr>
        <p:style>
          <a:lnRef idx="1">
            <a:schemeClr val="accent1"/>
          </a:lnRef>
          <a:fillRef idx="0">
            <a:schemeClr val="accent1"/>
          </a:fillRef>
          <a:effectRef idx="0">
            <a:schemeClr val="accent1"/>
          </a:effectRef>
          <a:fontRef idx="minor">
            <a:schemeClr val="tx1"/>
          </a:fontRef>
        </p:style>
      </p:cxnSp>
      <p:pic>
        <p:nvPicPr>
          <p:cNvPr id="13" name="Image 12"/>
          <p:cNvPicPr>
            <a:picLocks noChangeAspect="1"/>
          </p:cNvPicPr>
          <p:nvPr userDrawn="1"/>
        </p:nvPicPr>
        <p:blipFill rotWithShape="1">
          <a:blip r:embed="rId12" cstate="hqprint">
            <a:extLst>
              <a:ext uri="{28A0092B-C50C-407E-A947-70E740481C1C}">
                <a14:useLocalDpi xmlns:a14="http://schemas.microsoft.com/office/drawing/2010/main"/>
              </a:ext>
            </a:extLst>
          </a:blip>
          <a:srcRect/>
          <a:stretch/>
        </p:blipFill>
        <p:spPr>
          <a:xfrm>
            <a:off x="8197200" y="6390000"/>
            <a:ext cx="569738" cy="144000"/>
          </a:xfrm>
          <a:prstGeom prst="rect">
            <a:avLst/>
          </a:prstGeom>
        </p:spPr>
      </p:pic>
      <p:pic>
        <p:nvPicPr>
          <p:cNvPr id="3" name="Google Shape;11;p1" descr="Logo">
            <a:extLst>
              <a:ext uri="{FF2B5EF4-FFF2-40B4-BE49-F238E27FC236}">
                <a16:creationId xmlns:a16="http://schemas.microsoft.com/office/drawing/2014/main" id="{C088DA41-154C-8368-915C-A9416F00DE51}"/>
              </a:ext>
            </a:extLst>
          </p:cNvPr>
          <p:cNvPicPr preferRelativeResize="0"/>
          <p:nvPr userDrawn="1"/>
        </p:nvPicPr>
        <p:blipFill rotWithShape="1">
          <a:blip r:embed="rId13">
            <a:alphaModFix/>
          </a:blip>
          <a:srcRect/>
          <a:stretch/>
        </p:blipFill>
        <p:spPr>
          <a:xfrm rot="16200000">
            <a:off x="8392386" y="419403"/>
            <a:ext cx="884237" cy="290512"/>
          </a:xfrm>
          <a:prstGeom prst="rect">
            <a:avLst/>
          </a:prstGeom>
          <a:noFill/>
          <a:ln>
            <a:noFill/>
          </a:ln>
        </p:spPr>
      </p:pic>
      <p:pic>
        <p:nvPicPr>
          <p:cNvPr id="15" name="Image 14">
            <a:extLst>
              <a:ext uri="{FF2B5EF4-FFF2-40B4-BE49-F238E27FC236}">
                <a16:creationId xmlns:a16="http://schemas.microsoft.com/office/drawing/2014/main" id="{7CAF93C0-A6FB-A719-BC75-7B743ED0B425}"/>
              </a:ext>
            </a:extLst>
          </p:cNvPr>
          <p:cNvPicPr>
            <a:picLocks noChangeAspect="1"/>
          </p:cNvPicPr>
          <p:nvPr userDrawn="1"/>
        </p:nvPicPr>
        <p:blipFill>
          <a:blip r:embed="rId14"/>
          <a:stretch>
            <a:fillRect/>
          </a:stretch>
        </p:blipFill>
        <p:spPr>
          <a:xfrm>
            <a:off x="8123022" y="122541"/>
            <a:ext cx="593658" cy="516224"/>
          </a:xfrm>
          <a:prstGeom prst="rect">
            <a:avLst/>
          </a:prstGeom>
        </p:spPr>
      </p:pic>
    </p:spTree>
    <p:extLst>
      <p:ext uri="{BB962C8B-B14F-4D97-AF65-F5344CB8AC3E}">
        <p14:creationId xmlns:p14="http://schemas.microsoft.com/office/powerpoint/2010/main" val="4146488424"/>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Lst>
  <p:hf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cs typeface="ＭＳ Ｐゴシック" charset="0"/>
        </a:defRPr>
      </a:lvl2pPr>
      <a:lvl3pPr marL="1143000" indent="-228600" algn="l" rtl="0" eaLnBrk="1" fontAlgn="base" hangingPunct="1">
        <a:spcBef>
          <a:spcPct val="20000"/>
        </a:spcBef>
        <a:spcAft>
          <a:spcPct val="0"/>
        </a:spcAft>
        <a:buChar char="•"/>
        <a:defRPr sz="2400">
          <a:solidFill>
            <a:schemeClr val="tx1"/>
          </a:solidFill>
          <a:latin typeface="+mn-lt"/>
          <a:ea typeface="+mn-ea"/>
          <a:cs typeface="ＭＳ Ｐゴシック" charset="0"/>
        </a:defRPr>
      </a:lvl3pPr>
      <a:lvl4pPr marL="1600200" indent="-228600" algn="l" rtl="0" eaLnBrk="1" fontAlgn="base" hangingPunct="1">
        <a:spcBef>
          <a:spcPct val="20000"/>
        </a:spcBef>
        <a:spcAft>
          <a:spcPct val="0"/>
        </a:spcAft>
        <a:buChar char="–"/>
        <a:defRPr sz="2000">
          <a:solidFill>
            <a:schemeClr val="tx1"/>
          </a:solidFill>
          <a:latin typeface="+mn-lt"/>
          <a:ea typeface="+mn-ea"/>
          <a:cs typeface="ＭＳ Ｐゴシック" charset="0"/>
        </a:defRPr>
      </a:lvl4pPr>
      <a:lvl5pPr marL="2057400" indent="-228600" algn="l" rtl="0" eaLnBrk="1" fontAlgn="base" hangingPunct="1">
        <a:spcBef>
          <a:spcPct val="20000"/>
        </a:spcBef>
        <a:spcAft>
          <a:spcPct val="0"/>
        </a:spcAft>
        <a:buChar char="»"/>
        <a:defRPr sz="2000">
          <a:solidFill>
            <a:schemeClr val="tx1"/>
          </a:solidFill>
          <a:latin typeface="+mn-lt"/>
          <a:ea typeface="+mn-ea"/>
          <a:cs typeface="ＭＳ Ｐゴシック"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45608" y="93646"/>
            <a:ext cx="2642216" cy="1321108"/>
          </a:xfrm>
          <a:prstGeom prst="rect">
            <a:avLst/>
          </a:prstGeom>
          <a:ln>
            <a:noFill/>
          </a:ln>
        </p:spPr>
      </p:pic>
      <p:grpSp>
        <p:nvGrpSpPr>
          <p:cNvPr id="3" name="Groupe 2"/>
          <p:cNvGrpSpPr/>
          <p:nvPr userDrawn="1"/>
        </p:nvGrpSpPr>
        <p:grpSpPr>
          <a:xfrm>
            <a:off x="2915816" y="360000"/>
            <a:ext cx="5860984" cy="92114"/>
            <a:chOff x="870864" y="654178"/>
            <a:chExt cx="5860984" cy="92114"/>
          </a:xfrm>
        </p:grpSpPr>
        <p:cxnSp>
          <p:nvCxnSpPr>
            <p:cNvPr id="5" name="Connecteur droit 4"/>
            <p:cNvCxnSpPr/>
            <p:nvPr userDrawn="1"/>
          </p:nvCxnSpPr>
          <p:spPr>
            <a:xfrm flipV="1">
              <a:off x="870864" y="664978"/>
              <a:ext cx="536584" cy="942"/>
            </a:xfrm>
            <a:prstGeom prst="line">
              <a:avLst/>
            </a:prstGeom>
            <a:ln w="6350">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6" name="Connecteur droit 5"/>
            <p:cNvCxnSpPr/>
            <p:nvPr userDrawn="1"/>
          </p:nvCxnSpPr>
          <p:spPr>
            <a:xfrm>
              <a:off x="1594648" y="665920"/>
              <a:ext cx="5137200" cy="0"/>
            </a:xfrm>
            <a:prstGeom prst="line">
              <a:avLst/>
            </a:prstGeom>
            <a:ln w="6350">
              <a:solidFill>
                <a:schemeClr val="accent1"/>
              </a:solidFill>
              <a:miter lim="800000"/>
            </a:ln>
          </p:spPr>
          <p:style>
            <a:lnRef idx="1">
              <a:schemeClr val="accent1"/>
            </a:lnRef>
            <a:fillRef idx="0">
              <a:schemeClr val="accent1"/>
            </a:fillRef>
            <a:effectRef idx="0">
              <a:schemeClr val="accent1"/>
            </a:effectRef>
            <a:fontRef idx="minor">
              <a:schemeClr val="tx1"/>
            </a:fontRef>
          </p:style>
        </p:cxnSp>
        <p:grpSp>
          <p:nvGrpSpPr>
            <p:cNvPr id="7" name="Groupe 6"/>
            <p:cNvGrpSpPr/>
            <p:nvPr userDrawn="1"/>
          </p:nvGrpSpPr>
          <p:grpSpPr>
            <a:xfrm>
              <a:off x="1465200" y="654178"/>
              <a:ext cx="79161" cy="92114"/>
              <a:chOff x="-10458" y="-1694"/>
              <a:chExt cx="79200" cy="92114"/>
            </a:xfrm>
          </p:grpSpPr>
          <p:sp>
            <p:nvSpPr>
              <p:cNvPr id="8" name="Triangle isocèle 7"/>
              <p:cNvSpPr/>
              <p:nvPr userDrawn="1"/>
            </p:nvSpPr>
            <p:spPr>
              <a:xfrm rot="10800000">
                <a:off x="-10458" y="7620"/>
                <a:ext cx="79200" cy="82800"/>
              </a:xfrm>
              <a:prstGeom prst="triangle">
                <a:avLst/>
              </a:prstGeom>
              <a:ln w="11430">
                <a:solidFill>
                  <a:schemeClr val="accent1"/>
                </a:solidFill>
                <a:miter lim="800000"/>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9" name="Triangle isocèle 8"/>
              <p:cNvSpPr/>
              <p:nvPr userDrawn="1"/>
            </p:nvSpPr>
            <p:spPr>
              <a:xfrm rot="10800000">
                <a:off x="-9506" y="-1694"/>
                <a:ext cx="77294" cy="77294"/>
              </a:xfrm>
              <a:prstGeom prst="triangle">
                <a:avLst/>
              </a:prstGeom>
              <a:solidFill>
                <a:schemeClr val="bg2"/>
              </a:solidFill>
              <a:ln w="889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grpSp>
      <p:sp>
        <p:nvSpPr>
          <p:cNvPr id="14" name="ZoneTexte 13"/>
          <p:cNvSpPr txBox="1"/>
          <p:nvPr userDrawn="1"/>
        </p:nvSpPr>
        <p:spPr>
          <a:xfrm>
            <a:off x="467544" y="6381328"/>
            <a:ext cx="576064" cy="153888"/>
          </a:xfrm>
          <a:prstGeom prst="rect">
            <a:avLst/>
          </a:prstGeom>
          <a:noFill/>
        </p:spPr>
        <p:txBody>
          <a:bodyPr wrap="square" lIns="0" tIns="0" rIns="0" bIns="0" rtlCol="0" anchor="b">
            <a:spAutoFit/>
          </a:bodyPr>
          <a:lstStyle/>
          <a:p>
            <a:pPr marL="0" marR="0" indent="0" algn="l" defTabSz="914400" rtl="0" eaLnBrk="0" fontAlgn="base" latinLnBrk="0" hangingPunct="0">
              <a:lnSpc>
                <a:spcPct val="100000"/>
              </a:lnSpc>
              <a:spcBef>
                <a:spcPct val="0"/>
              </a:spcBef>
              <a:spcAft>
                <a:spcPct val="0"/>
              </a:spcAft>
              <a:buClrTx/>
              <a:buSzTx/>
              <a:buFontTx/>
              <a:buNone/>
              <a:tabLst/>
              <a:defRPr/>
            </a:pPr>
            <a:fld id="{BC7FD3E6-ACF0-428A-B60F-DA723752A576}" type="slidenum">
              <a:rPr lang="fr-FR" sz="1000" b="0" i="1" smtClean="0">
                <a:solidFill>
                  <a:schemeClr val="accent1"/>
                </a:solidFill>
                <a:latin typeface="+mj-lt"/>
                <a:cs typeface="Lucida Sans" pitchFamily="34" charset="0"/>
              </a:rPr>
              <a:pPr marL="0" marR="0" indent="0" algn="l" defTabSz="914400" rtl="0" eaLnBrk="0" fontAlgn="base" latinLnBrk="0" hangingPunct="0">
                <a:lnSpc>
                  <a:spcPct val="100000"/>
                </a:lnSpc>
                <a:spcBef>
                  <a:spcPct val="0"/>
                </a:spcBef>
                <a:spcAft>
                  <a:spcPct val="0"/>
                </a:spcAft>
                <a:buClrTx/>
                <a:buSzTx/>
                <a:buFontTx/>
                <a:buNone/>
                <a:tabLst/>
                <a:defRPr/>
              </a:pPr>
              <a:t>‹N°›</a:t>
            </a:fld>
            <a:endParaRPr lang="fr-FR" sz="800" b="0" i="1">
              <a:solidFill>
                <a:schemeClr val="accent1"/>
              </a:solidFill>
              <a:latin typeface="+mj-lt"/>
              <a:cs typeface="Lucida Sans" pitchFamily="34" charset="0"/>
            </a:endParaRPr>
          </a:p>
        </p:txBody>
      </p:sp>
      <p:sp>
        <p:nvSpPr>
          <p:cNvPr id="4" name="Google Shape;60;p7">
            <a:extLst>
              <a:ext uri="{FF2B5EF4-FFF2-40B4-BE49-F238E27FC236}">
                <a16:creationId xmlns:a16="http://schemas.microsoft.com/office/drawing/2014/main" id="{7E2138D8-51AF-A894-4DDD-BBCEAE1B3DFC}"/>
              </a:ext>
            </a:extLst>
          </p:cNvPr>
          <p:cNvSpPr txBox="1"/>
          <p:nvPr userDrawn="1"/>
        </p:nvSpPr>
        <p:spPr>
          <a:xfrm rot="5400000">
            <a:off x="5354636" y="3068638"/>
            <a:ext cx="6858001" cy="720724"/>
          </a:xfrm>
          <a:prstGeom prst="rect">
            <a:avLst/>
          </a:prstGeom>
          <a:blipFill rotWithShape="1">
            <a:blip r:embed="rId4">
              <a:alphaModFix/>
            </a:blip>
            <a:stretch>
              <a:fillRect/>
            </a:stretch>
          </a:blipFill>
          <a:ln>
            <a:noFill/>
          </a:ln>
          <a:effectLst>
            <a:outerShdw blurRad="63500" dist="38100" dir="2700000">
              <a:srgbClr val="808080">
                <a:alpha val="39607"/>
              </a:srgbClr>
            </a:outerShdw>
          </a:effectLst>
        </p:spPr>
        <p:txBody>
          <a:bodyPr spcFirstLastPara="1" wrap="square" lIns="91425" tIns="45700" rIns="91425" bIns="45700" anchor="ctr" anchorCtr="0">
            <a:noAutofit/>
          </a:bodyPr>
          <a:lstStyle/>
          <a:p>
            <a:endParaRPr sz="16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53700965"/>
      </p:ext>
    </p:extLst>
  </p:cSld>
  <p:clrMap bg1="lt1" tx1="dk1" bg2="lt2" tx2="dk2" accent1="accent1" accent2="accent2" accent3="accent3" accent4="accent4" accent5="accent5" accent6="accent6" hlink="hlink" folHlink="folHlink"/>
  <p:sldLayoutIdLst>
    <p:sldLayoutId id="2147483918"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E0D3320-A42E-4860-A8DF-BE10CEB62BE6}"/>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B3BD607A-31EC-42CB-A6AE-C65E5A4ED69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176F389-0B56-4568-8B4F-9A4DF37D2FD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98AFEE8-F6FD-42FF-B663-F26AE38531FF}" type="datetime1">
              <a:rPr lang="fr-FR" smtClean="0"/>
              <a:t>10/02/2025</a:t>
            </a:fld>
            <a:endParaRPr lang="fr-FR"/>
          </a:p>
        </p:txBody>
      </p:sp>
      <p:sp>
        <p:nvSpPr>
          <p:cNvPr id="5" name="Espace réservé du pied de page 4">
            <a:extLst>
              <a:ext uri="{FF2B5EF4-FFF2-40B4-BE49-F238E27FC236}">
                <a16:creationId xmlns:a16="http://schemas.microsoft.com/office/drawing/2014/main" id="{2125B4B9-39DD-4F17-B75B-3468945C9FD7}"/>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4CFF6E80-001A-4100-B4D4-E6E34C38C24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C9DF981-C277-4BD7-B90D-03A39C1D235D}" type="slidenum">
              <a:rPr lang="fr-FR" smtClean="0"/>
              <a:t>‹N°›</a:t>
            </a:fld>
            <a:endParaRPr lang="fr-FR"/>
          </a:p>
        </p:txBody>
      </p:sp>
    </p:spTree>
    <p:extLst>
      <p:ext uri="{BB962C8B-B14F-4D97-AF65-F5344CB8AC3E}">
        <p14:creationId xmlns:p14="http://schemas.microsoft.com/office/powerpoint/2010/main" val="3322192092"/>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78801" y="324479"/>
            <a:ext cx="2437198" cy="1218599"/>
          </a:xfrm>
          <a:prstGeom prst="rect">
            <a:avLst/>
          </a:prstGeom>
        </p:spPr>
      </p:pic>
      <p:sp>
        <p:nvSpPr>
          <p:cNvPr id="6" name="Rectangle 5"/>
          <p:cNvSpPr/>
          <p:nvPr userDrawn="1"/>
        </p:nvSpPr>
        <p:spPr>
          <a:xfrm>
            <a:off x="3563888" y="6069600"/>
            <a:ext cx="5270568" cy="486000"/>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1400"/>
          </a:p>
        </p:txBody>
      </p:sp>
    </p:spTree>
    <p:extLst>
      <p:ext uri="{BB962C8B-B14F-4D97-AF65-F5344CB8AC3E}">
        <p14:creationId xmlns:p14="http://schemas.microsoft.com/office/powerpoint/2010/main" val="3821794824"/>
      </p:ext>
    </p:extLst>
  </p:cSld>
  <p:clrMap bg1="lt1" tx1="dk1" bg2="lt2" tx2="dk2" accent1="accent1" accent2="accent2" accent3="accent3" accent4="accent4" accent5="accent5" accent6="accent6" hlink="hlink" folHlink="folHlink"/>
  <p:sldLayoutIdLst>
    <p:sldLayoutId id="2147483741" r:id="rId1"/>
    <p:sldLayoutId id="2147483742"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ZoneTexte 1"/>
          <p:cNvSpPr txBox="1"/>
          <p:nvPr/>
        </p:nvSpPr>
        <p:spPr>
          <a:xfrm>
            <a:off x="633600" y="6401294"/>
            <a:ext cx="576064" cy="153888"/>
          </a:xfrm>
          <a:prstGeom prst="rect">
            <a:avLst/>
          </a:prstGeom>
          <a:noFill/>
        </p:spPr>
        <p:txBody>
          <a:bodyPr wrap="square" lIns="0" tIns="0" rIns="0" bIns="0" rtlCol="0" anchor="b">
            <a:spAutoFit/>
          </a:bodyPr>
          <a:lstStyle/>
          <a:p>
            <a:pPr marL="0" marR="0" indent="0" algn="l" defTabSz="914400" rtl="0" eaLnBrk="0" fontAlgn="base" latinLnBrk="0" hangingPunct="0">
              <a:lnSpc>
                <a:spcPct val="100000"/>
              </a:lnSpc>
              <a:spcBef>
                <a:spcPct val="0"/>
              </a:spcBef>
              <a:spcAft>
                <a:spcPct val="0"/>
              </a:spcAft>
              <a:buClrTx/>
              <a:buSzTx/>
              <a:buFontTx/>
              <a:buNone/>
              <a:tabLst/>
              <a:defRPr/>
            </a:pPr>
            <a:fld id="{BC7FD3E6-ACF0-428A-B60F-DA723752A576}" type="slidenum">
              <a:rPr lang="fr-FR" sz="1000" b="0" i="1" smtClean="0">
                <a:solidFill>
                  <a:schemeClr val="accent1"/>
                </a:solidFill>
                <a:latin typeface="+mj-lt"/>
                <a:cs typeface="Lucida Sans" pitchFamily="34" charset="0"/>
              </a:rPr>
              <a:pPr marL="0" marR="0" indent="0" algn="l" defTabSz="914400" rtl="0" eaLnBrk="0" fontAlgn="base" latinLnBrk="0" hangingPunct="0">
                <a:lnSpc>
                  <a:spcPct val="100000"/>
                </a:lnSpc>
                <a:spcBef>
                  <a:spcPct val="0"/>
                </a:spcBef>
                <a:spcAft>
                  <a:spcPct val="0"/>
                </a:spcAft>
                <a:buClrTx/>
                <a:buSzTx/>
                <a:buFontTx/>
                <a:buNone/>
                <a:tabLst/>
                <a:defRPr/>
              </a:pPr>
              <a:t>‹N°›</a:t>
            </a:fld>
            <a:endParaRPr lang="fr-FR" sz="800" b="0" i="1">
              <a:solidFill>
                <a:schemeClr val="accent1"/>
              </a:solidFill>
              <a:latin typeface="+mj-lt"/>
              <a:cs typeface="Lucida Sans" pitchFamily="34" charset="0"/>
            </a:endParaRPr>
          </a:p>
        </p:txBody>
      </p:sp>
      <p:grpSp>
        <p:nvGrpSpPr>
          <p:cNvPr id="17" name="Groupe 16"/>
          <p:cNvGrpSpPr/>
          <p:nvPr userDrawn="1"/>
        </p:nvGrpSpPr>
        <p:grpSpPr>
          <a:xfrm>
            <a:off x="726848" y="687600"/>
            <a:ext cx="8035552" cy="92114"/>
            <a:chOff x="726848" y="654178"/>
            <a:chExt cx="8035552" cy="92114"/>
          </a:xfrm>
        </p:grpSpPr>
        <p:cxnSp>
          <p:nvCxnSpPr>
            <p:cNvPr id="7" name="Connecteur droit 6"/>
            <p:cNvCxnSpPr/>
            <p:nvPr userDrawn="1"/>
          </p:nvCxnSpPr>
          <p:spPr>
            <a:xfrm>
              <a:off x="726848" y="665920"/>
              <a:ext cx="676800" cy="0"/>
            </a:xfrm>
            <a:prstGeom prst="line">
              <a:avLst/>
            </a:prstGeom>
            <a:ln w="6350">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userDrawn="1"/>
          </p:nvCxnSpPr>
          <p:spPr>
            <a:xfrm>
              <a:off x="1598400" y="665920"/>
              <a:ext cx="7164000" cy="0"/>
            </a:xfrm>
            <a:prstGeom prst="line">
              <a:avLst/>
            </a:prstGeom>
            <a:ln w="6350">
              <a:solidFill>
                <a:schemeClr val="accent1"/>
              </a:solidFill>
              <a:miter lim="800000"/>
            </a:ln>
          </p:spPr>
          <p:style>
            <a:lnRef idx="1">
              <a:schemeClr val="accent1"/>
            </a:lnRef>
            <a:fillRef idx="0">
              <a:schemeClr val="accent1"/>
            </a:fillRef>
            <a:effectRef idx="0">
              <a:schemeClr val="accent1"/>
            </a:effectRef>
            <a:fontRef idx="minor">
              <a:schemeClr val="tx1"/>
            </a:fontRef>
          </p:style>
        </p:cxnSp>
        <p:grpSp>
          <p:nvGrpSpPr>
            <p:cNvPr id="9" name="Groupe 8"/>
            <p:cNvGrpSpPr/>
            <p:nvPr userDrawn="1"/>
          </p:nvGrpSpPr>
          <p:grpSpPr>
            <a:xfrm>
              <a:off x="1465200" y="654178"/>
              <a:ext cx="79161" cy="92114"/>
              <a:chOff x="-10458" y="-1694"/>
              <a:chExt cx="79200" cy="92114"/>
            </a:xfrm>
          </p:grpSpPr>
          <p:sp>
            <p:nvSpPr>
              <p:cNvPr id="10" name="Triangle isocèle 9"/>
              <p:cNvSpPr/>
              <p:nvPr userDrawn="1"/>
            </p:nvSpPr>
            <p:spPr>
              <a:xfrm rot="10800000">
                <a:off x="-10458" y="7620"/>
                <a:ext cx="79200" cy="82800"/>
              </a:xfrm>
              <a:prstGeom prst="triangle">
                <a:avLst/>
              </a:prstGeom>
              <a:ln w="11430">
                <a:solidFill>
                  <a:srgbClr val="007896"/>
                </a:solidFill>
                <a:miter lim="800000"/>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1" name="Triangle isocèle 10"/>
              <p:cNvSpPr/>
              <p:nvPr userDrawn="1"/>
            </p:nvSpPr>
            <p:spPr>
              <a:xfrm rot="10800000">
                <a:off x="-9506" y="-1694"/>
                <a:ext cx="77294" cy="77294"/>
              </a:xfrm>
              <a:prstGeom prst="triangle">
                <a:avLst/>
              </a:prstGeom>
              <a:solidFill>
                <a:schemeClr val="bg2"/>
              </a:solidFill>
              <a:ln w="889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grpSp>
      <p:cxnSp>
        <p:nvCxnSpPr>
          <p:cNvPr id="12" name="Connecteur droit 11"/>
          <p:cNvCxnSpPr/>
          <p:nvPr userDrawn="1"/>
        </p:nvCxnSpPr>
        <p:spPr>
          <a:xfrm>
            <a:off x="633600" y="6381328"/>
            <a:ext cx="8128800" cy="0"/>
          </a:xfrm>
          <a:prstGeom prst="line">
            <a:avLst/>
          </a:prstGeom>
          <a:ln w="6350">
            <a:solidFill>
              <a:schemeClr val="accent1"/>
            </a:solidFill>
            <a:miter lim="800000"/>
          </a:ln>
        </p:spPr>
        <p:style>
          <a:lnRef idx="1">
            <a:schemeClr val="accent1"/>
          </a:lnRef>
          <a:fillRef idx="0">
            <a:schemeClr val="accent1"/>
          </a:fillRef>
          <a:effectRef idx="0">
            <a:schemeClr val="accent1"/>
          </a:effectRef>
          <a:fontRef idx="minor">
            <a:schemeClr val="tx1"/>
          </a:fontRef>
        </p:style>
      </p:cxnSp>
      <p:pic>
        <p:nvPicPr>
          <p:cNvPr id="13" name="Image 12"/>
          <p:cNvPicPr>
            <a:picLocks noChangeAspect="1"/>
          </p:cNvPicPr>
          <p:nvPr userDrawn="1"/>
        </p:nvPicPr>
        <p:blipFill rotWithShape="1">
          <a:blip r:embed="rId12" cstate="screen">
            <a:extLst>
              <a:ext uri="{28A0092B-C50C-407E-A947-70E740481C1C}">
                <a14:useLocalDpi xmlns:a14="http://schemas.microsoft.com/office/drawing/2010/main"/>
              </a:ext>
            </a:extLst>
          </a:blip>
          <a:srcRect/>
          <a:stretch/>
        </p:blipFill>
        <p:spPr>
          <a:xfrm>
            <a:off x="8197200" y="6390000"/>
            <a:ext cx="569738" cy="144000"/>
          </a:xfrm>
          <a:prstGeom prst="rect">
            <a:avLst/>
          </a:prstGeom>
        </p:spPr>
      </p:pic>
      <p:pic>
        <p:nvPicPr>
          <p:cNvPr id="1026" name="Picture 2">
            <a:extLst>
              <a:ext uri="{FF2B5EF4-FFF2-40B4-BE49-F238E27FC236}">
                <a16:creationId xmlns:a16="http://schemas.microsoft.com/office/drawing/2014/main" id="{C99C41E3-FD9A-1222-2C16-D28F59B9DB08}"/>
              </a:ext>
            </a:extLst>
          </p:cNvPr>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8044183" y="352846"/>
            <a:ext cx="752475" cy="24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10292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Lst>
  <p:hf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cs typeface="ＭＳ Ｐゴシック" charset="0"/>
        </a:defRPr>
      </a:lvl2pPr>
      <a:lvl3pPr marL="1143000" indent="-228600" algn="l" rtl="0" eaLnBrk="1" fontAlgn="base" hangingPunct="1">
        <a:spcBef>
          <a:spcPct val="20000"/>
        </a:spcBef>
        <a:spcAft>
          <a:spcPct val="0"/>
        </a:spcAft>
        <a:buChar char="•"/>
        <a:defRPr sz="2400">
          <a:solidFill>
            <a:schemeClr val="tx1"/>
          </a:solidFill>
          <a:latin typeface="+mn-lt"/>
          <a:ea typeface="+mn-ea"/>
          <a:cs typeface="ＭＳ Ｐゴシック" charset="0"/>
        </a:defRPr>
      </a:lvl3pPr>
      <a:lvl4pPr marL="1600200" indent="-228600" algn="l" rtl="0" eaLnBrk="1" fontAlgn="base" hangingPunct="1">
        <a:spcBef>
          <a:spcPct val="20000"/>
        </a:spcBef>
        <a:spcAft>
          <a:spcPct val="0"/>
        </a:spcAft>
        <a:buChar char="–"/>
        <a:defRPr sz="2000">
          <a:solidFill>
            <a:schemeClr val="tx1"/>
          </a:solidFill>
          <a:latin typeface="+mn-lt"/>
          <a:ea typeface="+mn-ea"/>
          <a:cs typeface="ＭＳ Ｐゴシック" charset="0"/>
        </a:defRPr>
      </a:lvl4pPr>
      <a:lvl5pPr marL="2057400" indent="-228600" algn="l" rtl="0" eaLnBrk="1" fontAlgn="base" hangingPunct="1">
        <a:spcBef>
          <a:spcPct val="20000"/>
        </a:spcBef>
        <a:spcAft>
          <a:spcPct val="0"/>
        </a:spcAft>
        <a:buChar char="»"/>
        <a:defRPr sz="2000">
          <a:solidFill>
            <a:schemeClr val="tx1"/>
          </a:solidFill>
          <a:latin typeface="+mn-lt"/>
          <a:ea typeface="+mn-ea"/>
          <a:cs typeface="ＭＳ Ｐゴシック"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5608" y="93646"/>
            <a:ext cx="2642216" cy="1321108"/>
          </a:xfrm>
          <a:prstGeom prst="rect">
            <a:avLst/>
          </a:prstGeom>
          <a:ln>
            <a:noFill/>
          </a:ln>
        </p:spPr>
      </p:pic>
      <p:grpSp>
        <p:nvGrpSpPr>
          <p:cNvPr id="3" name="Groupe 2"/>
          <p:cNvGrpSpPr/>
          <p:nvPr userDrawn="1"/>
        </p:nvGrpSpPr>
        <p:grpSpPr>
          <a:xfrm>
            <a:off x="2915816" y="360000"/>
            <a:ext cx="5860984" cy="92114"/>
            <a:chOff x="870864" y="654178"/>
            <a:chExt cx="5860984" cy="92114"/>
          </a:xfrm>
        </p:grpSpPr>
        <p:cxnSp>
          <p:nvCxnSpPr>
            <p:cNvPr id="5" name="Connecteur droit 4"/>
            <p:cNvCxnSpPr/>
            <p:nvPr userDrawn="1"/>
          </p:nvCxnSpPr>
          <p:spPr>
            <a:xfrm flipV="1">
              <a:off x="870864" y="664978"/>
              <a:ext cx="536584" cy="942"/>
            </a:xfrm>
            <a:prstGeom prst="line">
              <a:avLst/>
            </a:prstGeom>
            <a:ln w="6350">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6" name="Connecteur droit 5"/>
            <p:cNvCxnSpPr/>
            <p:nvPr userDrawn="1"/>
          </p:nvCxnSpPr>
          <p:spPr>
            <a:xfrm>
              <a:off x="1594648" y="665920"/>
              <a:ext cx="5137200" cy="0"/>
            </a:xfrm>
            <a:prstGeom prst="line">
              <a:avLst/>
            </a:prstGeom>
            <a:ln w="6350">
              <a:solidFill>
                <a:schemeClr val="accent1"/>
              </a:solidFill>
              <a:miter lim="800000"/>
            </a:ln>
          </p:spPr>
          <p:style>
            <a:lnRef idx="1">
              <a:schemeClr val="accent1"/>
            </a:lnRef>
            <a:fillRef idx="0">
              <a:schemeClr val="accent1"/>
            </a:fillRef>
            <a:effectRef idx="0">
              <a:schemeClr val="accent1"/>
            </a:effectRef>
            <a:fontRef idx="minor">
              <a:schemeClr val="tx1"/>
            </a:fontRef>
          </p:style>
        </p:cxnSp>
        <p:grpSp>
          <p:nvGrpSpPr>
            <p:cNvPr id="7" name="Groupe 6"/>
            <p:cNvGrpSpPr/>
            <p:nvPr userDrawn="1"/>
          </p:nvGrpSpPr>
          <p:grpSpPr>
            <a:xfrm>
              <a:off x="1465200" y="654178"/>
              <a:ext cx="79161" cy="92114"/>
              <a:chOff x="-10458" y="-1694"/>
              <a:chExt cx="79200" cy="92114"/>
            </a:xfrm>
          </p:grpSpPr>
          <p:sp>
            <p:nvSpPr>
              <p:cNvPr id="8" name="Triangle isocèle 7"/>
              <p:cNvSpPr/>
              <p:nvPr userDrawn="1"/>
            </p:nvSpPr>
            <p:spPr>
              <a:xfrm rot="10800000">
                <a:off x="-10458" y="7620"/>
                <a:ext cx="79200" cy="82800"/>
              </a:xfrm>
              <a:prstGeom prst="triangle">
                <a:avLst/>
              </a:prstGeom>
              <a:ln w="11430">
                <a:solidFill>
                  <a:schemeClr val="accent1"/>
                </a:solidFill>
                <a:miter lim="800000"/>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9" name="Triangle isocèle 8"/>
              <p:cNvSpPr/>
              <p:nvPr userDrawn="1"/>
            </p:nvSpPr>
            <p:spPr>
              <a:xfrm rot="10800000">
                <a:off x="-9506" y="-1694"/>
                <a:ext cx="77294" cy="77294"/>
              </a:xfrm>
              <a:prstGeom prst="triangle">
                <a:avLst/>
              </a:prstGeom>
              <a:solidFill>
                <a:schemeClr val="bg2"/>
              </a:solidFill>
              <a:ln w="889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grpSp>
      <p:sp>
        <p:nvSpPr>
          <p:cNvPr id="14" name="ZoneTexte 13"/>
          <p:cNvSpPr txBox="1"/>
          <p:nvPr userDrawn="1"/>
        </p:nvSpPr>
        <p:spPr>
          <a:xfrm>
            <a:off x="467544" y="6381328"/>
            <a:ext cx="576064" cy="153888"/>
          </a:xfrm>
          <a:prstGeom prst="rect">
            <a:avLst/>
          </a:prstGeom>
          <a:noFill/>
        </p:spPr>
        <p:txBody>
          <a:bodyPr wrap="square" lIns="0" tIns="0" rIns="0" bIns="0" rtlCol="0" anchor="b">
            <a:spAutoFit/>
          </a:bodyPr>
          <a:lstStyle/>
          <a:p>
            <a:pPr marL="0" marR="0" indent="0" algn="l" defTabSz="914400" rtl="0" eaLnBrk="0" fontAlgn="base" latinLnBrk="0" hangingPunct="0">
              <a:lnSpc>
                <a:spcPct val="100000"/>
              </a:lnSpc>
              <a:spcBef>
                <a:spcPct val="0"/>
              </a:spcBef>
              <a:spcAft>
                <a:spcPct val="0"/>
              </a:spcAft>
              <a:buClrTx/>
              <a:buSzTx/>
              <a:buFontTx/>
              <a:buNone/>
              <a:tabLst/>
              <a:defRPr/>
            </a:pPr>
            <a:fld id="{BC7FD3E6-ACF0-428A-B60F-DA723752A576}" type="slidenum">
              <a:rPr lang="fr-FR" sz="1000" b="0" i="1" smtClean="0">
                <a:solidFill>
                  <a:schemeClr val="accent1"/>
                </a:solidFill>
                <a:latin typeface="+mj-lt"/>
                <a:cs typeface="Lucida Sans" pitchFamily="34" charset="0"/>
              </a:rPr>
              <a:pPr marL="0" marR="0" indent="0" algn="l" defTabSz="914400" rtl="0" eaLnBrk="0" fontAlgn="base" latinLnBrk="0" hangingPunct="0">
                <a:lnSpc>
                  <a:spcPct val="100000"/>
                </a:lnSpc>
                <a:spcBef>
                  <a:spcPct val="0"/>
                </a:spcBef>
                <a:spcAft>
                  <a:spcPct val="0"/>
                </a:spcAft>
                <a:buClrTx/>
                <a:buSzTx/>
                <a:buFontTx/>
                <a:buNone/>
                <a:tabLst/>
                <a:defRPr/>
              </a:pPr>
              <a:t>‹N°›</a:t>
            </a:fld>
            <a:endParaRPr lang="fr-FR" sz="800" b="0" i="1">
              <a:solidFill>
                <a:schemeClr val="accent1"/>
              </a:solidFill>
              <a:latin typeface="+mj-lt"/>
              <a:cs typeface="Lucida Sans" pitchFamily="34" charset="0"/>
            </a:endParaRPr>
          </a:p>
        </p:txBody>
      </p:sp>
    </p:spTree>
    <p:extLst>
      <p:ext uri="{BB962C8B-B14F-4D97-AF65-F5344CB8AC3E}">
        <p14:creationId xmlns:p14="http://schemas.microsoft.com/office/powerpoint/2010/main" val="729520298"/>
      </p:ext>
    </p:extLst>
  </p:cSld>
  <p:clrMap bg1="lt1" tx1="dk1" bg2="lt2" tx2="dk2" accent1="accent1" accent2="accent2" accent3="accent3" accent4="accent4" accent5="accent5" accent6="accent6" hlink="hlink" folHlink="folHlink"/>
  <p:sldLayoutIdLst>
    <p:sldLayoutId id="214748375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78801" y="324479"/>
            <a:ext cx="2437198" cy="1218599"/>
          </a:xfrm>
          <a:prstGeom prst="rect">
            <a:avLst/>
          </a:prstGeom>
        </p:spPr>
      </p:pic>
      <p:sp>
        <p:nvSpPr>
          <p:cNvPr id="6" name="Rectangle 5"/>
          <p:cNvSpPr/>
          <p:nvPr userDrawn="1"/>
        </p:nvSpPr>
        <p:spPr>
          <a:xfrm>
            <a:off x="3203848" y="6069600"/>
            <a:ext cx="5630608" cy="486000"/>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1400"/>
          </a:p>
        </p:txBody>
      </p:sp>
    </p:spTree>
    <p:extLst>
      <p:ext uri="{BB962C8B-B14F-4D97-AF65-F5344CB8AC3E}">
        <p14:creationId xmlns:p14="http://schemas.microsoft.com/office/powerpoint/2010/main" val="2698322683"/>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ZoneTexte 1"/>
          <p:cNvSpPr txBox="1"/>
          <p:nvPr/>
        </p:nvSpPr>
        <p:spPr>
          <a:xfrm>
            <a:off x="633600" y="6401294"/>
            <a:ext cx="576064" cy="153888"/>
          </a:xfrm>
          <a:prstGeom prst="rect">
            <a:avLst/>
          </a:prstGeom>
          <a:noFill/>
        </p:spPr>
        <p:txBody>
          <a:bodyPr wrap="square" lIns="0" tIns="0" rIns="0" bIns="0" rtlCol="0" anchor="b">
            <a:spAutoFit/>
          </a:bodyPr>
          <a:lstStyle/>
          <a:p>
            <a:pPr marL="0" marR="0" indent="0" algn="l" defTabSz="914400" rtl="0" eaLnBrk="0" fontAlgn="base" latinLnBrk="0" hangingPunct="0">
              <a:lnSpc>
                <a:spcPct val="100000"/>
              </a:lnSpc>
              <a:spcBef>
                <a:spcPct val="0"/>
              </a:spcBef>
              <a:spcAft>
                <a:spcPct val="0"/>
              </a:spcAft>
              <a:buClrTx/>
              <a:buSzTx/>
              <a:buFontTx/>
              <a:buNone/>
              <a:tabLst/>
              <a:defRPr/>
            </a:pPr>
            <a:fld id="{BC7FD3E6-ACF0-428A-B60F-DA723752A576}" type="slidenum">
              <a:rPr lang="fr-FR" sz="1000" b="0" i="1" smtClean="0">
                <a:solidFill>
                  <a:schemeClr val="accent1"/>
                </a:solidFill>
                <a:latin typeface="+mj-lt"/>
                <a:cs typeface="Lucida Sans" pitchFamily="34" charset="0"/>
              </a:rPr>
              <a:pPr marL="0" marR="0" indent="0" algn="l" defTabSz="914400" rtl="0" eaLnBrk="0" fontAlgn="base" latinLnBrk="0" hangingPunct="0">
                <a:lnSpc>
                  <a:spcPct val="100000"/>
                </a:lnSpc>
                <a:spcBef>
                  <a:spcPct val="0"/>
                </a:spcBef>
                <a:spcAft>
                  <a:spcPct val="0"/>
                </a:spcAft>
                <a:buClrTx/>
                <a:buSzTx/>
                <a:buFontTx/>
                <a:buNone/>
                <a:tabLst/>
                <a:defRPr/>
              </a:pPr>
              <a:t>‹N°›</a:t>
            </a:fld>
            <a:endParaRPr lang="fr-FR" sz="800" b="0" i="1">
              <a:solidFill>
                <a:schemeClr val="accent1"/>
              </a:solidFill>
              <a:latin typeface="+mj-lt"/>
              <a:cs typeface="Lucida Sans" pitchFamily="34" charset="0"/>
            </a:endParaRPr>
          </a:p>
        </p:txBody>
      </p:sp>
      <p:grpSp>
        <p:nvGrpSpPr>
          <p:cNvPr id="17" name="Groupe 16"/>
          <p:cNvGrpSpPr/>
          <p:nvPr userDrawn="1"/>
        </p:nvGrpSpPr>
        <p:grpSpPr>
          <a:xfrm>
            <a:off x="726848" y="687600"/>
            <a:ext cx="8035552" cy="92114"/>
            <a:chOff x="726848" y="654178"/>
            <a:chExt cx="8035552" cy="92114"/>
          </a:xfrm>
        </p:grpSpPr>
        <p:cxnSp>
          <p:nvCxnSpPr>
            <p:cNvPr id="7" name="Connecteur droit 6"/>
            <p:cNvCxnSpPr/>
            <p:nvPr userDrawn="1"/>
          </p:nvCxnSpPr>
          <p:spPr>
            <a:xfrm>
              <a:off x="726848" y="665920"/>
              <a:ext cx="676800" cy="0"/>
            </a:xfrm>
            <a:prstGeom prst="line">
              <a:avLst/>
            </a:prstGeom>
            <a:ln w="6350">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userDrawn="1"/>
          </p:nvCxnSpPr>
          <p:spPr>
            <a:xfrm>
              <a:off x="1598400" y="665920"/>
              <a:ext cx="7164000" cy="0"/>
            </a:xfrm>
            <a:prstGeom prst="line">
              <a:avLst/>
            </a:prstGeom>
            <a:ln w="6350">
              <a:solidFill>
                <a:schemeClr val="accent1"/>
              </a:solidFill>
              <a:miter lim="800000"/>
            </a:ln>
          </p:spPr>
          <p:style>
            <a:lnRef idx="1">
              <a:schemeClr val="accent1"/>
            </a:lnRef>
            <a:fillRef idx="0">
              <a:schemeClr val="accent1"/>
            </a:fillRef>
            <a:effectRef idx="0">
              <a:schemeClr val="accent1"/>
            </a:effectRef>
            <a:fontRef idx="minor">
              <a:schemeClr val="tx1"/>
            </a:fontRef>
          </p:style>
        </p:cxnSp>
        <p:grpSp>
          <p:nvGrpSpPr>
            <p:cNvPr id="9" name="Groupe 8"/>
            <p:cNvGrpSpPr/>
            <p:nvPr userDrawn="1"/>
          </p:nvGrpSpPr>
          <p:grpSpPr>
            <a:xfrm>
              <a:off x="1465200" y="654178"/>
              <a:ext cx="79161" cy="92114"/>
              <a:chOff x="-10458" y="-1694"/>
              <a:chExt cx="79200" cy="92114"/>
            </a:xfrm>
          </p:grpSpPr>
          <p:sp>
            <p:nvSpPr>
              <p:cNvPr id="10" name="Triangle isocèle 9"/>
              <p:cNvSpPr/>
              <p:nvPr userDrawn="1"/>
            </p:nvSpPr>
            <p:spPr>
              <a:xfrm rot="10800000">
                <a:off x="-10458" y="7620"/>
                <a:ext cx="79200" cy="82800"/>
              </a:xfrm>
              <a:prstGeom prst="triangle">
                <a:avLst/>
              </a:prstGeom>
              <a:ln w="11430">
                <a:solidFill>
                  <a:srgbClr val="007896"/>
                </a:solidFill>
                <a:miter lim="800000"/>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1" name="Triangle isocèle 10"/>
              <p:cNvSpPr/>
              <p:nvPr userDrawn="1"/>
            </p:nvSpPr>
            <p:spPr>
              <a:xfrm rot="10800000">
                <a:off x="-9506" y="-1694"/>
                <a:ext cx="77294" cy="77294"/>
              </a:xfrm>
              <a:prstGeom prst="triangle">
                <a:avLst/>
              </a:prstGeom>
              <a:solidFill>
                <a:schemeClr val="bg2"/>
              </a:solidFill>
              <a:ln w="889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grpSp>
      <p:cxnSp>
        <p:nvCxnSpPr>
          <p:cNvPr id="12" name="Connecteur droit 11"/>
          <p:cNvCxnSpPr/>
          <p:nvPr userDrawn="1"/>
        </p:nvCxnSpPr>
        <p:spPr>
          <a:xfrm>
            <a:off x="633600" y="6381328"/>
            <a:ext cx="8128800" cy="0"/>
          </a:xfrm>
          <a:prstGeom prst="line">
            <a:avLst/>
          </a:prstGeom>
          <a:ln w="6350">
            <a:solidFill>
              <a:schemeClr val="accent1"/>
            </a:solidFill>
            <a:miter lim="800000"/>
          </a:ln>
        </p:spPr>
        <p:style>
          <a:lnRef idx="1">
            <a:schemeClr val="accent1"/>
          </a:lnRef>
          <a:fillRef idx="0">
            <a:schemeClr val="accent1"/>
          </a:fillRef>
          <a:effectRef idx="0">
            <a:schemeClr val="accent1"/>
          </a:effectRef>
          <a:fontRef idx="minor">
            <a:schemeClr val="tx1"/>
          </a:fontRef>
        </p:style>
      </p:cxnSp>
      <p:pic>
        <p:nvPicPr>
          <p:cNvPr id="13" name="Image 12"/>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8197200" y="6390000"/>
            <a:ext cx="569738" cy="144000"/>
          </a:xfrm>
          <a:prstGeom prst="rect">
            <a:avLst/>
          </a:prstGeom>
        </p:spPr>
      </p:pic>
      <p:pic>
        <p:nvPicPr>
          <p:cNvPr id="14" name="Picture 6" descr="Logo"/>
          <p:cNvPicPr>
            <a:picLocks noChangeAspect="1" noChangeArrowheads="1"/>
          </p:cNvPicPr>
          <p:nvPr userDrawn="1"/>
        </p:nvPicPr>
        <p:blipFill rotWithShape="1">
          <a:blip r:embed="rId15" cstate="screen">
            <a:extLst>
              <a:ext uri="{28A0092B-C50C-407E-A947-70E740481C1C}">
                <a14:useLocalDpi xmlns:a14="http://schemas.microsoft.com/office/drawing/2010/main"/>
              </a:ext>
            </a:extLst>
          </a:blip>
          <a:srcRect/>
          <a:stretch/>
        </p:blipFill>
        <p:spPr bwMode="auto">
          <a:xfrm>
            <a:off x="8060924" y="462450"/>
            <a:ext cx="701476" cy="230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Espace réservé du texte 13"/>
          <p:cNvSpPr txBox="1">
            <a:spLocks/>
          </p:cNvSpPr>
          <p:nvPr userDrawn="1"/>
        </p:nvSpPr>
        <p:spPr>
          <a:xfrm>
            <a:off x="874800" y="6381328"/>
            <a:ext cx="7297600" cy="216781"/>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Tx/>
              <a:buNone/>
              <a:tabLst/>
              <a:defRPr lang="fr-FR" sz="1050" b="1" i="0" kern="1200" cap="all" baseline="0" dirty="0">
                <a:solidFill>
                  <a:schemeClr val="accent1"/>
                </a:solidFill>
                <a:latin typeface="+mj-lt"/>
                <a:ea typeface="ＭＳ Ｐゴシック" pitchFamily="34" charset="-128"/>
                <a:cs typeface="Lucida Sans" pitchFamily="34" charset="0"/>
              </a:defRPr>
            </a:lvl1pPr>
            <a:lvl2pPr marL="742950" indent="-285750" algn="l" rtl="0" eaLnBrk="1" fontAlgn="base" hangingPunct="1">
              <a:spcBef>
                <a:spcPct val="20000"/>
              </a:spcBef>
              <a:spcAft>
                <a:spcPct val="0"/>
              </a:spcAft>
              <a:buChar char="–"/>
              <a:defRPr sz="2800">
                <a:solidFill>
                  <a:schemeClr val="tx1"/>
                </a:solidFill>
                <a:latin typeface="+mn-lt"/>
                <a:ea typeface="+mn-ea"/>
                <a:cs typeface="ＭＳ Ｐゴシック" charset="0"/>
              </a:defRPr>
            </a:lvl2pPr>
            <a:lvl3pPr marL="1143000" indent="-228600" algn="l" rtl="0" eaLnBrk="1" fontAlgn="base" hangingPunct="1">
              <a:spcBef>
                <a:spcPct val="20000"/>
              </a:spcBef>
              <a:spcAft>
                <a:spcPct val="0"/>
              </a:spcAft>
              <a:buChar char="•"/>
              <a:defRPr sz="2400">
                <a:solidFill>
                  <a:schemeClr val="tx1"/>
                </a:solidFill>
                <a:latin typeface="+mn-lt"/>
                <a:ea typeface="+mn-ea"/>
                <a:cs typeface="ＭＳ Ｐゴシック" charset="0"/>
              </a:defRPr>
            </a:lvl3pPr>
            <a:lvl4pPr marL="1600200" indent="-228600" algn="l" rtl="0" eaLnBrk="1" fontAlgn="base" hangingPunct="1">
              <a:spcBef>
                <a:spcPct val="20000"/>
              </a:spcBef>
              <a:spcAft>
                <a:spcPct val="0"/>
              </a:spcAft>
              <a:buChar char="–"/>
              <a:defRPr sz="2000">
                <a:solidFill>
                  <a:schemeClr val="tx1"/>
                </a:solidFill>
                <a:latin typeface="+mn-lt"/>
                <a:ea typeface="+mn-ea"/>
                <a:cs typeface="ＭＳ Ｐゴシック" charset="0"/>
              </a:defRPr>
            </a:lvl4pPr>
            <a:lvl5pPr marL="2057400" indent="-228600" algn="l" rtl="0" eaLnBrk="1" fontAlgn="base" hangingPunct="1">
              <a:spcBef>
                <a:spcPct val="20000"/>
              </a:spcBef>
              <a:spcAft>
                <a:spcPct val="0"/>
              </a:spcAft>
              <a:buChar char="»"/>
              <a:defRPr sz="2000">
                <a:solidFill>
                  <a:schemeClr val="tx1"/>
                </a:solidFill>
                <a:latin typeface="+mn-lt"/>
                <a:ea typeface="+mn-ea"/>
                <a:cs typeface="ＭＳ Ｐゴシック"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marR="0" indent="0" algn="l" defTabSz="914400" rtl="0" eaLnBrk="0" fontAlgn="base" latinLnBrk="0" hangingPunct="0">
              <a:lnSpc>
                <a:spcPct val="100000"/>
              </a:lnSpc>
              <a:spcBef>
                <a:spcPct val="0"/>
              </a:spcBef>
              <a:spcAft>
                <a:spcPct val="0"/>
              </a:spcAft>
              <a:buClrTx/>
              <a:buSzTx/>
              <a:buFontTx/>
              <a:buNone/>
              <a:tabLst/>
              <a:defRPr/>
            </a:pPr>
            <a:r>
              <a:rPr lang="fr-FR"/>
              <a:t>1</a:t>
            </a:r>
            <a:r>
              <a:rPr lang="fr-FR" baseline="30000"/>
              <a:t>er</a:t>
            </a:r>
            <a:r>
              <a:rPr lang="fr-FR"/>
              <a:t> semestre 2023 – travaux du Groupe projet SCOT – Bilan / Questions</a:t>
            </a:r>
            <a:endParaRPr lang="fr-FR" i="1" cap="none"/>
          </a:p>
        </p:txBody>
      </p:sp>
    </p:spTree>
    <p:extLst>
      <p:ext uri="{BB962C8B-B14F-4D97-AF65-F5344CB8AC3E}">
        <p14:creationId xmlns:p14="http://schemas.microsoft.com/office/powerpoint/2010/main" val="3021496203"/>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Lst>
  <p:hf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cs typeface="ＭＳ Ｐゴシック" charset="0"/>
        </a:defRPr>
      </a:lvl2pPr>
      <a:lvl3pPr marL="1143000" indent="-228600" algn="l" rtl="0" eaLnBrk="1" fontAlgn="base" hangingPunct="1">
        <a:spcBef>
          <a:spcPct val="20000"/>
        </a:spcBef>
        <a:spcAft>
          <a:spcPct val="0"/>
        </a:spcAft>
        <a:buChar char="•"/>
        <a:defRPr sz="2400">
          <a:solidFill>
            <a:schemeClr val="tx1"/>
          </a:solidFill>
          <a:latin typeface="+mn-lt"/>
          <a:ea typeface="+mn-ea"/>
          <a:cs typeface="ＭＳ Ｐゴシック" charset="0"/>
        </a:defRPr>
      </a:lvl3pPr>
      <a:lvl4pPr marL="1600200" indent="-228600" algn="l" rtl="0" eaLnBrk="1" fontAlgn="base" hangingPunct="1">
        <a:spcBef>
          <a:spcPct val="20000"/>
        </a:spcBef>
        <a:spcAft>
          <a:spcPct val="0"/>
        </a:spcAft>
        <a:buChar char="–"/>
        <a:defRPr sz="2000">
          <a:solidFill>
            <a:schemeClr val="tx1"/>
          </a:solidFill>
          <a:latin typeface="+mn-lt"/>
          <a:ea typeface="+mn-ea"/>
          <a:cs typeface="ＭＳ Ｐゴシック" charset="0"/>
        </a:defRPr>
      </a:lvl4pPr>
      <a:lvl5pPr marL="2057400" indent="-228600" algn="l" rtl="0" eaLnBrk="1" fontAlgn="base" hangingPunct="1">
        <a:spcBef>
          <a:spcPct val="20000"/>
        </a:spcBef>
        <a:spcAft>
          <a:spcPct val="0"/>
        </a:spcAft>
        <a:buChar char="»"/>
        <a:defRPr sz="2000">
          <a:solidFill>
            <a:schemeClr val="tx1"/>
          </a:solidFill>
          <a:latin typeface="+mn-lt"/>
          <a:ea typeface="+mn-ea"/>
          <a:cs typeface="ＭＳ Ｐゴシック"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45608" y="93646"/>
            <a:ext cx="2642216" cy="1321108"/>
          </a:xfrm>
          <a:prstGeom prst="rect">
            <a:avLst/>
          </a:prstGeom>
          <a:ln>
            <a:noFill/>
          </a:ln>
        </p:spPr>
      </p:pic>
      <p:grpSp>
        <p:nvGrpSpPr>
          <p:cNvPr id="3" name="Groupe 2"/>
          <p:cNvGrpSpPr/>
          <p:nvPr userDrawn="1"/>
        </p:nvGrpSpPr>
        <p:grpSpPr>
          <a:xfrm>
            <a:off x="2915816" y="360000"/>
            <a:ext cx="5860984" cy="92114"/>
            <a:chOff x="870864" y="654178"/>
            <a:chExt cx="5860984" cy="92114"/>
          </a:xfrm>
        </p:grpSpPr>
        <p:cxnSp>
          <p:nvCxnSpPr>
            <p:cNvPr id="5" name="Connecteur droit 4"/>
            <p:cNvCxnSpPr/>
            <p:nvPr userDrawn="1"/>
          </p:nvCxnSpPr>
          <p:spPr>
            <a:xfrm flipV="1">
              <a:off x="870864" y="664978"/>
              <a:ext cx="536584" cy="942"/>
            </a:xfrm>
            <a:prstGeom prst="line">
              <a:avLst/>
            </a:prstGeom>
            <a:ln w="6350">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6" name="Connecteur droit 5"/>
            <p:cNvCxnSpPr/>
            <p:nvPr userDrawn="1"/>
          </p:nvCxnSpPr>
          <p:spPr>
            <a:xfrm>
              <a:off x="1594648" y="665920"/>
              <a:ext cx="5137200" cy="0"/>
            </a:xfrm>
            <a:prstGeom prst="line">
              <a:avLst/>
            </a:prstGeom>
            <a:ln w="6350">
              <a:solidFill>
                <a:schemeClr val="accent1"/>
              </a:solidFill>
              <a:miter lim="800000"/>
            </a:ln>
          </p:spPr>
          <p:style>
            <a:lnRef idx="1">
              <a:schemeClr val="accent1"/>
            </a:lnRef>
            <a:fillRef idx="0">
              <a:schemeClr val="accent1"/>
            </a:fillRef>
            <a:effectRef idx="0">
              <a:schemeClr val="accent1"/>
            </a:effectRef>
            <a:fontRef idx="minor">
              <a:schemeClr val="tx1"/>
            </a:fontRef>
          </p:style>
        </p:cxnSp>
        <p:grpSp>
          <p:nvGrpSpPr>
            <p:cNvPr id="7" name="Groupe 6"/>
            <p:cNvGrpSpPr/>
            <p:nvPr userDrawn="1"/>
          </p:nvGrpSpPr>
          <p:grpSpPr>
            <a:xfrm>
              <a:off x="1465200" y="654178"/>
              <a:ext cx="79161" cy="92114"/>
              <a:chOff x="-10458" y="-1694"/>
              <a:chExt cx="79200" cy="92114"/>
            </a:xfrm>
          </p:grpSpPr>
          <p:sp>
            <p:nvSpPr>
              <p:cNvPr id="8" name="Triangle isocèle 7"/>
              <p:cNvSpPr/>
              <p:nvPr userDrawn="1"/>
            </p:nvSpPr>
            <p:spPr>
              <a:xfrm rot="10800000">
                <a:off x="-10458" y="7620"/>
                <a:ext cx="79200" cy="82800"/>
              </a:xfrm>
              <a:prstGeom prst="triangle">
                <a:avLst/>
              </a:prstGeom>
              <a:ln w="11430">
                <a:solidFill>
                  <a:schemeClr val="accent1"/>
                </a:solidFill>
                <a:miter lim="800000"/>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9" name="Triangle isocèle 8"/>
              <p:cNvSpPr/>
              <p:nvPr userDrawn="1"/>
            </p:nvSpPr>
            <p:spPr>
              <a:xfrm rot="10800000">
                <a:off x="-9506" y="-1694"/>
                <a:ext cx="77294" cy="77294"/>
              </a:xfrm>
              <a:prstGeom prst="triangle">
                <a:avLst/>
              </a:prstGeom>
              <a:solidFill>
                <a:schemeClr val="bg2"/>
              </a:solidFill>
              <a:ln w="889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grpSp>
      <p:sp>
        <p:nvSpPr>
          <p:cNvPr id="14" name="ZoneTexte 13"/>
          <p:cNvSpPr txBox="1"/>
          <p:nvPr userDrawn="1"/>
        </p:nvSpPr>
        <p:spPr>
          <a:xfrm>
            <a:off x="467544" y="6381328"/>
            <a:ext cx="576064" cy="153888"/>
          </a:xfrm>
          <a:prstGeom prst="rect">
            <a:avLst/>
          </a:prstGeom>
          <a:noFill/>
        </p:spPr>
        <p:txBody>
          <a:bodyPr wrap="square" lIns="0" tIns="0" rIns="0" bIns="0" rtlCol="0" anchor="b">
            <a:spAutoFit/>
          </a:bodyPr>
          <a:lstStyle/>
          <a:p>
            <a:pPr marL="0" marR="0" indent="0" algn="l" defTabSz="914400" rtl="0" eaLnBrk="0" fontAlgn="base" latinLnBrk="0" hangingPunct="0">
              <a:lnSpc>
                <a:spcPct val="100000"/>
              </a:lnSpc>
              <a:spcBef>
                <a:spcPct val="0"/>
              </a:spcBef>
              <a:spcAft>
                <a:spcPct val="0"/>
              </a:spcAft>
              <a:buClrTx/>
              <a:buSzTx/>
              <a:buFontTx/>
              <a:buNone/>
              <a:tabLst/>
              <a:defRPr/>
            </a:pPr>
            <a:fld id="{BC7FD3E6-ACF0-428A-B60F-DA723752A576}" type="slidenum">
              <a:rPr lang="fr-FR" sz="1000" b="0" i="1" smtClean="0">
                <a:solidFill>
                  <a:schemeClr val="accent1"/>
                </a:solidFill>
                <a:latin typeface="+mj-lt"/>
                <a:cs typeface="Lucida Sans" pitchFamily="34" charset="0"/>
              </a:rPr>
              <a:pPr marL="0" marR="0" indent="0" algn="l" defTabSz="914400" rtl="0" eaLnBrk="0" fontAlgn="base" latinLnBrk="0" hangingPunct="0">
                <a:lnSpc>
                  <a:spcPct val="100000"/>
                </a:lnSpc>
                <a:spcBef>
                  <a:spcPct val="0"/>
                </a:spcBef>
                <a:spcAft>
                  <a:spcPct val="0"/>
                </a:spcAft>
                <a:buClrTx/>
                <a:buSzTx/>
                <a:buFontTx/>
                <a:buNone/>
                <a:tabLst/>
                <a:defRPr/>
              </a:pPr>
              <a:t>‹N°›</a:t>
            </a:fld>
            <a:endParaRPr lang="fr-FR" sz="800" b="0" i="1">
              <a:solidFill>
                <a:schemeClr val="accent1"/>
              </a:solidFill>
              <a:latin typeface="+mj-lt"/>
              <a:cs typeface="Lucida Sans" pitchFamily="34" charset="0"/>
            </a:endParaRPr>
          </a:p>
        </p:txBody>
      </p:sp>
    </p:spTree>
    <p:extLst>
      <p:ext uri="{BB962C8B-B14F-4D97-AF65-F5344CB8AC3E}">
        <p14:creationId xmlns:p14="http://schemas.microsoft.com/office/powerpoint/2010/main" val="66698945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Imag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860031" y="5661248"/>
            <a:ext cx="4279523" cy="1196752"/>
          </a:xfrm>
          <a:prstGeom prst="rect">
            <a:avLst/>
          </a:prstGeom>
        </p:spPr>
      </p:pic>
      <p:pic>
        <p:nvPicPr>
          <p:cNvPr id="2" name="Image 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71600" y="370800"/>
            <a:ext cx="2437198" cy="1359469"/>
          </a:xfrm>
          <a:prstGeom prst="rect">
            <a:avLst/>
          </a:prstGeom>
        </p:spPr>
      </p:pic>
      <p:sp>
        <p:nvSpPr>
          <p:cNvPr id="7" name="Rectangle 6"/>
          <p:cNvSpPr/>
          <p:nvPr userDrawn="1"/>
        </p:nvSpPr>
        <p:spPr>
          <a:xfrm>
            <a:off x="4932000" y="5108400"/>
            <a:ext cx="3902400" cy="500400"/>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sz="1400"/>
          </a:p>
        </p:txBody>
      </p:sp>
    </p:spTree>
    <p:extLst>
      <p:ext uri="{BB962C8B-B14F-4D97-AF65-F5344CB8AC3E}">
        <p14:creationId xmlns:p14="http://schemas.microsoft.com/office/powerpoint/2010/main" val="2196711342"/>
      </p:ext>
    </p:extLst>
  </p:cSld>
  <p:clrMap bg1="lt1" tx1="dk1" bg2="lt2" tx2="dk2" accent1="accent1" accent2="accent2" accent3="accent3" accent4="accent4" accent5="accent5" accent6="accent6" hlink="hlink" folHlink="folHlink"/>
  <p:sldLayoutIdLst>
    <p:sldLayoutId id="214748378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ZoneTexte 1"/>
          <p:cNvSpPr txBox="1"/>
          <p:nvPr/>
        </p:nvSpPr>
        <p:spPr>
          <a:xfrm>
            <a:off x="633600" y="6401294"/>
            <a:ext cx="576064" cy="153888"/>
          </a:xfrm>
          <a:prstGeom prst="rect">
            <a:avLst/>
          </a:prstGeom>
          <a:noFill/>
        </p:spPr>
        <p:txBody>
          <a:bodyPr wrap="square" lIns="0" tIns="0" rIns="0" bIns="0" rtlCol="0" anchor="b">
            <a:spAutoFit/>
          </a:bodyPr>
          <a:lstStyle/>
          <a:p>
            <a:pPr marL="0" marR="0" indent="0" algn="l" defTabSz="914400" rtl="0" eaLnBrk="0" fontAlgn="base" latinLnBrk="0" hangingPunct="0">
              <a:lnSpc>
                <a:spcPct val="100000"/>
              </a:lnSpc>
              <a:spcBef>
                <a:spcPct val="0"/>
              </a:spcBef>
              <a:spcAft>
                <a:spcPct val="0"/>
              </a:spcAft>
              <a:buClrTx/>
              <a:buSzTx/>
              <a:buFontTx/>
              <a:buNone/>
              <a:tabLst/>
              <a:defRPr/>
            </a:pPr>
            <a:fld id="{BC7FD3E6-ACF0-428A-B60F-DA723752A576}" type="slidenum">
              <a:rPr lang="fr-FR" sz="1000" b="0" i="1" smtClean="0">
                <a:solidFill>
                  <a:schemeClr val="accent1"/>
                </a:solidFill>
                <a:latin typeface="+mj-lt"/>
                <a:cs typeface="Lucida Sans" pitchFamily="34" charset="0"/>
              </a:rPr>
              <a:pPr marL="0" marR="0" indent="0" algn="l" defTabSz="914400" rtl="0" eaLnBrk="0" fontAlgn="base" latinLnBrk="0" hangingPunct="0">
                <a:lnSpc>
                  <a:spcPct val="100000"/>
                </a:lnSpc>
                <a:spcBef>
                  <a:spcPct val="0"/>
                </a:spcBef>
                <a:spcAft>
                  <a:spcPct val="0"/>
                </a:spcAft>
                <a:buClrTx/>
                <a:buSzTx/>
                <a:buFontTx/>
                <a:buNone/>
                <a:tabLst/>
                <a:defRPr/>
              </a:pPr>
              <a:t>‹N°›</a:t>
            </a:fld>
            <a:endParaRPr lang="fr-FR" sz="800" b="0" i="1">
              <a:solidFill>
                <a:schemeClr val="accent1"/>
              </a:solidFill>
              <a:latin typeface="+mj-lt"/>
              <a:cs typeface="Lucida Sans" pitchFamily="34" charset="0"/>
            </a:endParaRPr>
          </a:p>
        </p:txBody>
      </p:sp>
      <p:grpSp>
        <p:nvGrpSpPr>
          <p:cNvPr id="17" name="Groupe 16"/>
          <p:cNvGrpSpPr/>
          <p:nvPr userDrawn="1"/>
        </p:nvGrpSpPr>
        <p:grpSpPr>
          <a:xfrm>
            <a:off x="726848" y="687600"/>
            <a:ext cx="8035552" cy="92114"/>
            <a:chOff x="726848" y="654178"/>
            <a:chExt cx="8035552" cy="92114"/>
          </a:xfrm>
        </p:grpSpPr>
        <p:cxnSp>
          <p:nvCxnSpPr>
            <p:cNvPr id="7" name="Connecteur droit 6"/>
            <p:cNvCxnSpPr/>
            <p:nvPr userDrawn="1"/>
          </p:nvCxnSpPr>
          <p:spPr>
            <a:xfrm>
              <a:off x="726848" y="665920"/>
              <a:ext cx="676800" cy="0"/>
            </a:xfrm>
            <a:prstGeom prst="line">
              <a:avLst/>
            </a:prstGeom>
            <a:ln w="6350">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userDrawn="1"/>
          </p:nvCxnSpPr>
          <p:spPr>
            <a:xfrm>
              <a:off x="1598400" y="665920"/>
              <a:ext cx="7164000" cy="0"/>
            </a:xfrm>
            <a:prstGeom prst="line">
              <a:avLst/>
            </a:prstGeom>
            <a:ln w="6350">
              <a:solidFill>
                <a:schemeClr val="accent1"/>
              </a:solidFill>
              <a:miter lim="800000"/>
            </a:ln>
          </p:spPr>
          <p:style>
            <a:lnRef idx="1">
              <a:schemeClr val="accent1"/>
            </a:lnRef>
            <a:fillRef idx="0">
              <a:schemeClr val="accent1"/>
            </a:fillRef>
            <a:effectRef idx="0">
              <a:schemeClr val="accent1"/>
            </a:effectRef>
            <a:fontRef idx="minor">
              <a:schemeClr val="tx1"/>
            </a:fontRef>
          </p:style>
        </p:cxnSp>
        <p:grpSp>
          <p:nvGrpSpPr>
            <p:cNvPr id="9" name="Groupe 8"/>
            <p:cNvGrpSpPr/>
            <p:nvPr userDrawn="1"/>
          </p:nvGrpSpPr>
          <p:grpSpPr>
            <a:xfrm>
              <a:off x="1465200" y="654178"/>
              <a:ext cx="79161" cy="92114"/>
              <a:chOff x="-10458" y="-1694"/>
              <a:chExt cx="79200" cy="92114"/>
            </a:xfrm>
          </p:grpSpPr>
          <p:sp>
            <p:nvSpPr>
              <p:cNvPr id="10" name="Triangle isocèle 9"/>
              <p:cNvSpPr/>
              <p:nvPr userDrawn="1"/>
            </p:nvSpPr>
            <p:spPr>
              <a:xfrm rot="10800000">
                <a:off x="-10458" y="7620"/>
                <a:ext cx="79200" cy="82800"/>
              </a:xfrm>
              <a:prstGeom prst="triangle">
                <a:avLst/>
              </a:prstGeom>
              <a:ln w="11430">
                <a:solidFill>
                  <a:srgbClr val="007896"/>
                </a:solidFill>
                <a:miter lim="800000"/>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1" name="Triangle isocèle 10"/>
              <p:cNvSpPr/>
              <p:nvPr userDrawn="1"/>
            </p:nvSpPr>
            <p:spPr>
              <a:xfrm rot="10800000">
                <a:off x="-9506" y="-1694"/>
                <a:ext cx="77294" cy="77294"/>
              </a:xfrm>
              <a:prstGeom prst="triangle">
                <a:avLst/>
              </a:prstGeom>
              <a:solidFill>
                <a:schemeClr val="bg2"/>
              </a:solidFill>
              <a:ln w="889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grpSp>
      <p:cxnSp>
        <p:nvCxnSpPr>
          <p:cNvPr id="12" name="Connecteur droit 11"/>
          <p:cNvCxnSpPr/>
          <p:nvPr userDrawn="1"/>
        </p:nvCxnSpPr>
        <p:spPr>
          <a:xfrm>
            <a:off x="633600" y="6381328"/>
            <a:ext cx="8128800" cy="0"/>
          </a:xfrm>
          <a:prstGeom prst="line">
            <a:avLst/>
          </a:prstGeom>
          <a:ln w="6350">
            <a:solidFill>
              <a:schemeClr val="accent1"/>
            </a:solidFill>
            <a:miter lim="800000"/>
          </a:ln>
        </p:spPr>
        <p:style>
          <a:lnRef idx="1">
            <a:schemeClr val="accent1"/>
          </a:lnRef>
          <a:fillRef idx="0">
            <a:schemeClr val="accent1"/>
          </a:fillRef>
          <a:effectRef idx="0">
            <a:schemeClr val="accent1"/>
          </a:effectRef>
          <a:fontRef idx="minor">
            <a:schemeClr val="tx1"/>
          </a:fontRef>
        </p:style>
      </p:cxnSp>
      <p:pic>
        <p:nvPicPr>
          <p:cNvPr id="13" name="Image 12"/>
          <p:cNvPicPr>
            <a:picLocks noChangeAspect="1"/>
          </p:cNvPicPr>
          <p:nvPr userDrawn="1"/>
        </p:nvPicPr>
        <p:blipFill rotWithShape="1">
          <a:blip r:embed="rId12" cstate="screen">
            <a:extLst>
              <a:ext uri="{28A0092B-C50C-407E-A947-70E740481C1C}">
                <a14:useLocalDpi xmlns:a14="http://schemas.microsoft.com/office/drawing/2010/main"/>
              </a:ext>
            </a:extLst>
          </a:blip>
          <a:srcRect/>
          <a:stretch/>
        </p:blipFill>
        <p:spPr>
          <a:xfrm>
            <a:off x="8197200" y="6390000"/>
            <a:ext cx="569738" cy="144000"/>
          </a:xfrm>
          <a:prstGeom prst="rect">
            <a:avLst/>
          </a:prstGeom>
        </p:spPr>
      </p:pic>
      <p:pic>
        <p:nvPicPr>
          <p:cNvPr id="3" name="Google Shape;11;p1" descr="Logo">
            <a:extLst>
              <a:ext uri="{FF2B5EF4-FFF2-40B4-BE49-F238E27FC236}">
                <a16:creationId xmlns:a16="http://schemas.microsoft.com/office/drawing/2014/main" id="{C088DA41-154C-8368-915C-A9416F00DE51}"/>
              </a:ext>
            </a:extLst>
          </p:cNvPr>
          <p:cNvPicPr preferRelativeResize="0"/>
          <p:nvPr userDrawn="1"/>
        </p:nvPicPr>
        <p:blipFill rotWithShape="1">
          <a:blip r:embed="rId13" cstate="screen">
            <a:alphaModFix/>
            <a:extLst>
              <a:ext uri="{28A0092B-C50C-407E-A947-70E740481C1C}">
                <a14:useLocalDpi xmlns:a14="http://schemas.microsoft.com/office/drawing/2010/main"/>
              </a:ext>
            </a:extLst>
          </a:blip>
          <a:srcRect/>
          <a:stretch/>
        </p:blipFill>
        <p:spPr>
          <a:xfrm>
            <a:off x="7906259" y="273237"/>
            <a:ext cx="884237" cy="290512"/>
          </a:xfrm>
          <a:prstGeom prst="rect">
            <a:avLst/>
          </a:prstGeom>
          <a:noFill/>
          <a:ln>
            <a:noFill/>
          </a:ln>
        </p:spPr>
      </p:pic>
    </p:spTree>
    <p:extLst>
      <p:ext uri="{BB962C8B-B14F-4D97-AF65-F5344CB8AC3E}">
        <p14:creationId xmlns:p14="http://schemas.microsoft.com/office/powerpoint/2010/main" val="2947328096"/>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Lst>
  <p:hf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cs typeface="ＭＳ Ｐゴシック" charset="0"/>
        </a:defRPr>
      </a:lvl2pPr>
      <a:lvl3pPr marL="1143000" indent="-228600" algn="l" rtl="0" eaLnBrk="1" fontAlgn="base" hangingPunct="1">
        <a:spcBef>
          <a:spcPct val="20000"/>
        </a:spcBef>
        <a:spcAft>
          <a:spcPct val="0"/>
        </a:spcAft>
        <a:buChar char="•"/>
        <a:defRPr sz="2400">
          <a:solidFill>
            <a:schemeClr val="tx1"/>
          </a:solidFill>
          <a:latin typeface="+mn-lt"/>
          <a:ea typeface="+mn-ea"/>
          <a:cs typeface="ＭＳ Ｐゴシック" charset="0"/>
        </a:defRPr>
      </a:lvl3pPr>
      <a:lvl4pPr marL="1600200" indent="-228600" algn="l" rtl="0" eaLnBrk="1" fontAlgn="base" hangingPunct="1">
        <a:spcBef>
          <a:spcPct val="20000"/>
        </a:spcBef>
        <a:spcAft>
          <a:spcPct val="0"/>
        </a:spcAft>
        <a:buChar char="–"/>
        <a:defRPr sz="2000">
          <a:solidFill>
            <a:schemeClr val="tx1"/>
          </a:solidFill>
          <a:latin typeface="+mn-lt"/>
          <a:ea typeface="+mn-ea"/>
          <a:cs typeface="ＭＳ Ｐゴシック" charset="0"/>
        </a:defRPr>
      </a:lvl4pPr>
      <a:lvl5pPr marL="2057400" indent="-228600" algn="l" rtl="0" eaLnBrk="1" fontAlgn="base" hangingPunct="1">
        <a:spcBef>
          <a:spcPct val="20000"/>
        </a:spcBef>
        <a:spcAft>
          <a:spcPct val="0"/>
        </a:spcAft>
        <a:buChar char="»"/>
        <a:defRPr sz="2000">
          <a:solidFill>
            <a:schemeClr val="tx1"/>
          </a:solidFill>
          <a:latin typeface="+mn-lt"/>
          <a:ea typeface="+mn-ea"/>
          <a:cs typeface="ＭＳ Ｐゴシック"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0.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40.png"/><Relationship Id="rId1" Type="http://schemas.openxmlformats.org/officeDocument/2006/relationships/slideLayout" Target="../slideLayouts/slideLayout52.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6.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2.xml"/><Relationship Id="rId5" Type="http://schemas.openxmlformats.org/officeDocument/2006/relationships/image" Target="../media/image16.png"/><Relationship Id="rId4" Type="http://schemas.openxmlformats.org/officeDocument/2006/relationships/hyperlink" Target="https://scot-region-grenoble.org/les-documents-du-scot/"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 Target="slide2.xml"/><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 Target="slide15.xml"/><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 Target="slide16.xml"/><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 Target="slide2.xml"/><Relationship Id="rId1" Type="http://schemas.openxmlformats.org/officeDocument/2006/relationships/slideLayout" Target="../slideLayouts/slideLayout5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 Target="slide18.xml"/><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 Target="slide19.xml"/><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 Target="slide2.xml"/><Relationship Id="rId1" Type="http://schemas.openxmlformats.org/officeDocument/2006/relationships/slideLayout" Target="../slideLayouts/slideLayout52.xml"/><Relationship Id="rId5" Type="http://schemas.openxmlformats.org/officeDocument/2006/relationships/image" Target="../media/image57.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slide" Target="slide17.xml"/><Relationship Id="rId7" Type="http://schemas.openxmlformats.org/officeDocument/2006/relationships/slide" Target="slide13.xml"/><Relationship Id="rId2" Type="http://schemas.openxmlformats.org/officeDocument/2006/relationships/notesSlide" Target="../notesSlides/notesSlide1.xml"/><Relationship Id="rId1" Type="http://schemas.openxmlformats.org/officeDocument/2006/relationships/slideLayout" Target="../slideLayouts/slideLayout76.xml"/><Relationship Id="rId6" Type="http://schemas.openxmlformats.org/officeDocument/2006/relationships/image" Target="../media/image21.jpeg"/><Relationship Id="rId5" Type="http://schemas.openxmlformats.org/officeDocument/2006/relationships/slide" Target="slide14.xml"/><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hyperlink" Target="https://aurg38b.sharepoint.com/:b:/s/SCoTGReG/EYXvvjD3Ys5Mp30k199OKUIBgWiGVlEy2MnbpPrf028O4g?e=HJEbeD" TargetMode="External"/><Relationship Id="rId1" Type="http://schemas.openxmlformats.org/officeDocument/2006/relationships/slideLayout" Target="../slideLayouts/slideLayout6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slide" Target="slide7.xml"/><Relationship Id="rId7" Type="http://schemas.openxmlformats.org/officeDocument/2006/relationships/slide" Target="slide8.xml"/><Relationship Id="rId2" Type="http://schemas.openxmlformats.org/officeDocument/2006/relationships/image" Target="../media/image27.png"/><Relationship Id="rId1" Type="http://schemas.openxmlformats.org/officeDocument/2006/relationships/slideLayout" Target="../slideLayouts/slideLayout6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1.xml"/><Relationship Id="rId6" Type="http://schemas.openxmlformats.org/officeDocument/2006/relationships/image" Target="../media/image33.png"/><Relationship Id="rId5" Type="http://schemas.openxmlformats.org/officeDocument/2006/relationships/image" Target="../media/image28.png"/><Relationship Id="rId4" Type="http://schemas.openxmlformats.org/officeDocument/2006/relationships/slide" Target="slide9.xml"/></Relationships>
</file>

<file path=ppt/slides/_rels/slide6.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34.png"/><Relationship Id="rId1" Type="http://schemas.openxmlformats.org/officeDocument/2006/relationships/slideLayout" Target="../slideLayouts/slideLayout61.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5.png"/><Relationship Id="rId1" Type="http://schemas.openxmlformats.org/officeDocument/2006/relationships/slideLayout" Target="../slideLayouts/slideLayout52.xml"/><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8.png"/><Relationship Id="rId1" Type="http://schemas.openxmlformats.org/officeDocument/2006/relationships/slideLayout" Target="../slideLayouts/slideLayout52.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39.png"/><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6CC8B5-58CA-4668-8932-FCD18E0F34E6}"/>
              </a:ext>
            </a:extLst>
          </p:cNvPr>
          <p:cNvSpPr>
            <a:spLocks noGrp="1"/>
          </p:cNvSpPr>
          <p:nvPr>
            <p:ph type="ctrTitle"/>
          </p:nvPr>
        </p:nvSpPr>
        <p:spPr/>
        <p:txBody>
          <a:bodyPr/>
          <a:lstStyle/>
          <a:p>
            <a:r>
              <a:rPr lang="fr-FR"/>
              <a:t>Bilan du SCoT</a:t>
            </a:r>
          </a:p>
        </p:txBody>
      </p:sp>
      <p:sp>
        <p:nvSpPr>
          <p:cNvPr id="3" name="Espace réservé du contenu 2">
            <a:extLst>
              <a:ext uri="{FF2B5EF4-FFF2-40B4-BE49-F238E27FC236}">
                <a16:creationId xmlns:a16="http://schemas.microsoft.com/office/drawing/2014/main" id="{84E97582-A6AF-4333-AB52-8640CE8640BB}"/>
              </a:ext>
            </a:extLst>
          </p:cNvPr>
          <p:cNvSpPr>
            <a:spLocks noGrp="1"/>
          </p:cNvSpPr>
          <p:nvPr>
            <p:ph sz="quarter" idx="13"/>
          </p:nvPr>
        </p:nvSpPr>
        <p:spPr>
          <a:xfrm>
            <a:off x="2133601" y="4287232"/>
            <a:ext cx="5873750" cy="1932594"/>
          </a:xfrm>
        </p:spPr>
        <p:txBody>
          <a:bodyPr>
            <a:normAutofit lnSpcReduction="10000"/>
          </a:bodyPr>
          <a:lstStyle/>
          <a:p>
            <a:r>
              <a:rPr lang="fr-FR" dirty="0"/>
              <a:t>Mobilités</a:t>
            </a:r>
          </a:p>
          <a:p>
            <a:endParaRPr lang="fr-FR" dirty="0"/>
          </a:p>
          <a:p>
            <a:endParaRPr lang="fr-FR" dirty="0"/>
          </a:p>
          <a:p>
            <a:r>
              <a:rPr lang="fr-FR" b="0" u="none" dirty="0">
                <a:cs typeface="Calibri"/>
              </a:rPr>
              <a:t>Pour les éléments d’ordre méthodologique,</a:t>
            </a:r>
          </a:p>
          <a:p>
            <a:r>
              <a:rPr lang="fr-FR" b="0" u="none" dirty="0">
                <a:cs typeface="Calibri"/>
              </a:rPr>
              <a:t>se reporter au dossier Organisation générale.</a:t>
            </a:r>
          </a:p>
          <a:p>
            <a:endParaRPr lang="fr-FR" dirty="0"/>
          </a:p>
        </p:txBody>
      </p:sp>
      <p:sp>
        <p:nvSpPr>
          <p:cNvPr id="4" name="Espace réservé du contenu 3">
            <a:extLst>
              <a:ext uri="{FF2B5EF4-FFF2-40B4-BE49-F238E27FC236}">
                <a16:creationId xmlns:a16="http://schemas.microsoft.com/office/drawing/2014/main" id="{1A0BB164-F9F1-4CBD-A45B-A1AEE1867983}"/>
              </a:ext>
            </a:extLst>
          </p:cNvPr>
          <p:cNvSpPr>
            <a:spLocks noGrp="1"/>
          </p:cNvSpPr>
          <p:nvPr>
            <p:ph sz="quarter" idx="14"/>
          </p:nvPr>
        </p:nvSpPr>
        <p:spPr/>
        <p:txBody>
          <a:bodyPr/>
          <a:lstStyle/>
          <a:p>
            <a:r>
              <a:rPr lang="fr-FR" dirty="0"/>
              <a:t>13 mars 2024</a:t>
            </a:r>
          </a:p>
        </p:txBody>
      </p:sp>
    </p:spTree>
    <p:extLst>
      <p:ext uri="{BB962C8B-B14F-4D97-AF65-F5344CB8AC3E}">
        <p14:creationId xmlns:p14="http://schemas.microsoft.com/office/powerpoint/2010/main" val="2554732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 3" descr="Une image contenant texte, carte, capture d’écran, diagramme&#10;&#10;Description générée automatiquement">
            <a:extLst>
              <a:ext uri="{FF2B5EF4-FFF2-40B4-BE49-F238E27FC236}">
                <a16:creationId xmlns:a16="http://schemas.microsoft.com/office/drawing/2014/main" id="{6EB2927E-324B-5F7B-A31A-88C9E48AE4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721" y="678970"/>
            <a:ext cx="8026400" cy="5678630"/>
          </a:xfrm>
          <a:prstGeom prst="rect">
            <a:avLst/>
          </a:prstGeom>
        </p:spPr>
      </p:pic>
      <p:sp>
        <p:nvSpPr>
          <p:cNvPr id="3" name="Titre 2">
            <a:extLst>
              <a:ext uri="{FF2B5EF4-FFF2-40B4-BE49-F238E27FC236}">
                <a16:creationId xmlns:a16="http://schemas.microsoft.com/office/drawing/2014/main" id="{CFB7F8C0-5520-D84C-6FE1-B17FBE2E2C9B}"/>
              </a:ext>
            </a:extLst>
          </p:cNvPr>
          <p:cNvSpPr>
            <a:spLocks noGrp="1"/>
          </p:cNvSpPr>
          <p:nvPr>
            <p:ph type="title"/>
          </p:nvPr>
        </p:nvSpPr>
        <p:spPr>
          <a:xfrm>
            <a:off x="640800" y="320400"/>
            <a:ext cx="7297600" cy="347846"/>
          </a:xfrm>
        </p:spPr>
        <p:txBody>
          <a:bodyPr/>
          <a:lstStyle/>
          <a:p>
            <a:r>
              <a:rPr lang="fr-FR" sz="1400" b="0"/>
              <a:t>Bilan des projets routiers</a:t>
            </a:r>
          </a:p>
        </p:txBody>
      </p:sp>
      <p:sp>
        <p:nvSpPr>
          <p:cNvPr id="5" name="Espace réservé du texte 4">
            <a:extLst>
              <a:ext uri="{FF2B5EF4-FFF2-40B4-BE49-F238E27FC236}">
                <a16:creationId xmlns:a16="http://schemas.microsoft.com/office/drawing/2014/main" id="{D878A646-2BD7-F85B-4F8C-CE8FFA18724B}"/>
              </a:ext>
            </a:extLst>
          </p:cNvPr>
          <p:cNvSpPr>
            <a:spLocks noGrp="1"/>
          </p:cNvSpPr>
          <p:nvPr>
            <p:ph type="body" sz="quarter" idx="14"/>
          </p:nvPr>
        </p:nvSpPr>
        <p:spPr/>
        <p:txBody>
          <a:bodyPr/>
          <a:lstStyle/>
          <a:p>
            <a:r>
              <a:rPr lang="fr-FR"/>
              <a:t>Eléments d’analyse détaillée </a:t>
            </a:r>
            <a:r>
              <a:rPr lang="fr-FR" b="0"/>
              <a:t>– mobilité</a:t>
            </a:r>
          </a:p>
        </p:txBody>
      </p:sp>
      <p:sp>
        <p:nvSpPr>
          <p:cNvPr id="7" name="Bouton d'action : Retour 6">
            <a:hlinkClick r:id="rId3" action="ppaction://hlinksldjump" highlightClick="1"/>
            <a:extLst>
              <a:ext uri="{FF2B5EF4-FFF2-40B4-BE49-F238E27FC236}">
                <a16:creationId xmlns:a16="http://schemas.microsoft.com/office/drawing/2014/main" id="{F7259CA8-68DE-C19C-C338-01E6B4D4A846}"/>
              </a:ext>
            </a:extLst>
          </p:cNvPr>
          <p:cNvSpPr/>
          <p:nvPr/>
        </p:nvSpPr>
        <p:spPr>
          <a:xfrm rot="16200000">
            <a:off x="8299012" y="519393"/>
            <a:ext cx="246219" cy="562975"/>
          </a:xfrm>
          <a:prstGeom prst="actionButtonReturn">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1400" b="0" i="0" u="none" strike="noStrike" kern="1200" cap="none" spc="0" normalizeH="0" baseline="0" noProof="0">
              <a:ln>
                <a:noFill/>
              </a:ln>
              <a:solidFill>
                <a:srgbClr val="222221"/>
              </a:solidFill>
              <a:effectLst/>
              <a:uLnTx/>
              <a:uFillTx/>
              <a:latin typeface="Open Sans"/>
              <a:ea typeface="+mn-ea"/>
              <a:cs typeface="+mn-cs"/>
            </a:endParaRPr>
          </a:p>
        </p:txBody>
      </p:sp>
      <p:sp>
        <p:nvSpPr>
          <p:cNvPr id="8" name="ZoneTexte 7">
            <a:extLst>
              <a:ext uri="{FF2B5EF4-FFF2-40B4-BE49-F238E27FC236}">
                <a16:creationId xmlns:a16="http://schemas.microsoft.com/office/drawing/2014/main" id="{8FED87EA-9E44-F7EC-2EAD-1C2DEDDD2489}"/>
              </a:ext>
            </a:extLst>
          </p:cNvPr>
          <p:cNvSpPr txBox="1"/>
          <p:nvPr/>
        </p:nvSpPr>
        <p:spPr>
          <a:xfrm>
            <a:off x="8148436" y="935543"/>
            <a:ext cx="562975" cy="246221"/>
          </a:xfrm>
          <a:prstGeom prst="rect">
            <a:avLst/>
          </a:prstGeom>
          <a:solidFill>
            <a:schemeClr val="bg1"/>
          </a:solid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retour</a:t>
            </a:r>
          </a:p>
        </p:txBody>
      </p:sp>
      <p:sp>
        <p:nvSpPr>
          <p:cNvPr id="9" name="ZoneTexte 8">
            <a:extLst>
              <a:ext uri="{FF2B5EF4-FFF2-40B4-BE49-F238E27FC236}">
                <a16:creationId xmlns:a16="http://schemas.microsoft.com/office/drawing/2014/main" id="{DFE2CEF6-ED6E-38F0-03D8-0E2EBA5DE1F2}"/>
              </a:ext>
            </a:extLst>
          </p:cNvPr>
          <p:cNvSpPr txBox="1"/>
          <p:nvPr/>
        </p:nvSpPr>
        <p:spPr>
          <a:xfrm>
            <a:off x="3364286" y="6712"/>
            <a:ext cx="3168352" cy="954107"/>
          </a:xfrm>
          <a:prstGeom prst="rect">
            <a:avLst/>
          </a:prstGeom>
          <a:solidFill>
            <a:srgbClr val="FFFFCC"/>
          </a:solid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sz="1400" b="0" i="0" u="none" strike="noStrike" kern="1200" cap="none" spc="0" normalizeH="0" baseline="0" noProof="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Version provisoire à valider avec les maîtres d’ouvrages de projets de voirie (Département, GAM, AREA, DIR-CE / DREAL).</a:t>
            </a:r>
          </a:p>
        </p:txBody>
      </p:sp>
      <p:pic>
        <p:nvPicPr>
          <p:cNvPr id="15" name="Image 14">
            <a:extLst>
              <a:ext uri="{FF2B5EF4-FFF2-40B4-BE49-F238E27FC236}">
                <a16:creationId xmlns:a16="http://schemas.microsoft.com/office/drawing/2014/main" id="{B6668D6D-E419-AE00-0ABA-C2C3EA5B8679}"/>
              </a:ext>
            </a:extLst>
          </p:cNvPr>
          <p:cNvPicPr>
            <a:picLocks noChangeAspect="1"/>
          </p:cNvPicPr>
          <p:nvPr/>
        </p:nvPicPr>
        <p:blipFill>
          <a:blip r:embed="rId4"/>
          <a:stretch>
            <a:fillRect/>
          </a:stretch>
        </p:blipFill>
        <p:spPr>
          <a:xfrm>
            <a:off x="6295025" y="3517479"/>
            <a:ext cx="2530628" cy="2793087"/>
          </a:xfrm>
          <a:prstGeom prst="rect">
            <a:avLst/>
          </a:prstGeom>
          <a:ln>
            <a:solidFill>
              <a:schemeClr val="tx1"/>
            </a:solidFill>
          </a:ln>
        </p:spPr>
      </p:pic>
    </p:spTree>
    <p:extLst>
      <p:ext uri="{BB962C8B-B14F-4D97-AF65-F5344CB8AC3E}">
        <p14:creationId xmlns:p14="http://schemas.microsoft.com/office/powerpoint/2010/main" val="3940217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5523BFAA-0956-46D5-8348-7C820F1058AF}"/>
              </a:ext>
            </a:extLst>
          </p:cNvPr>
          <p:cNvSpPr>
            <a:spLocks noGrp="1"/>
          </p:cNvSpPr>
          <p:nvPr>
            <p:ph type="title"/>
          </p:nvPr>
        </p:nvSpPr>
        <p:spPr>
          <a:xfrm>
            <a:off x="395994" y="525031"/>
            <a:ext cx="7886700" cy="504872"/>
          </a:xfrm>
        </p:spPr>
        <p:txBody>
          <a:bodyPr/>
          <a:lstStyle/>
          <a:p>
            <a:r>
              <a:rPr lang="fr-FR" sz="2200"/>
              <a:t>Transports et mobilités</a:t>
            </a:r>
            <a:endParaRPr lang="fr-FR" sz="2200">
              <a:highlight>
                <a:srgbClr val="FFFF00"/>
              </a:highlight>
            </a:endParaRPr>
          </a:p>
        </p:txBody>
      </p:sp>
      <p:sp>
        <p:nvSpPr>
          <p:cNvPr id="7" name="Espace réservé du numéro de diapositive 6">
            <a:extLst>
              <a:ext uri="{FF2B5EF4-FFF2-40B4-BE49-F238E27FC236}">
                <a16:creationId xmlns:a16="http://schemas.microsoft.com/office/drawing/2014/main" id="{3130E222-256F-459F-AB99-9A126310ED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9DF981-C277-4BD7-B90D-03A39C1D235D}" type="slidenum">
              <a:rPr kumimoji="0" lang="fr-FR"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ZoneTexte 13">
            <a:extLst>
              <a:ext uri="{FF2B5EF4-FFF2-40B4-BE49-F238E27FC236}">
                <a16:creationId xmlns:a16="http://schemas.microsoft.com/office/drawing/2014/main" id="{9B6B12B7-693E-610E-D8DA-38A2E972C397}"/>
              </a:ext>
            </a:extLst>
          </p:cNvPr>
          <p:cNvSpPr txBox="1"/>
          <p:nvPr/>
        </p:nvSpPr>
        <p:spPr>
          <a:xfrm>
            <a:off x="8221541" y="343647"/>
            <a:ext cx="744986" cy="641619"/>
          </a:xfrm>
          <a:prstGeom prst="rect">
            <a:avLst/>
          </a:prstGeom>
          <a:noFill/>
        </p:spPr>
        <p:txBody>
          <a:bodyPr wrap="square" numCol="1" rtlCol="0">
            <a:prstTxWarp prst="textDeflateInflateDeflat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solidFill>
                    <a:srgbClr val="961B2E"/>
                  </a:solidFill>
                </a:ln>
                <a:solidFill>
                  <a:srgbClr val="961B2E"/>
                </a:solidFill>
                <a:effectLst>
                  <a:outerShdw blurRad="50800" dist="38100" dir="2700000" algn="tl" rotWithShape="0">
                    <a:prstClr val="black">
                      <a:alpha val="40000"/>
                    </a:prstClr>
                  </a:outerShdw>
                </a:effectLst>
                <a:uLnTx/>
                <a:uFillTx/>
                <a:latin typeface="Calibri" panose="020F0502020204030204"/>
                <a:ea typeface="+mn-ea"/>
                <a:cs typeface="+mn-cs"/>
              </a:rPr>
              <a:t>Bilan SCoT 2024</a:t>
            </a:r>
          </a:p>
        </p:txBody>
      </p:sp>
      <p:pic>
        <p:nvPicPr>
          <p:cNvPr id="11" name="Espace réservé du contenu 10" descr="Brainstorming de groupe avec un remplissage uni">
            <a:extLst>
              <a:ext uri="{FF2B5EF4-FFF2-40B4-BE49-F238E27FC236}">
                <a16:creationId xmlns:a16="http://schemas.microsoft.com/office/drawing/2014/main" id="{68FA8787-F045-17CD-BBB2-7D9ABDD83C8F}"/>
              </a:ext>
            </a:extLst>
          </p:cNvPr>
          <p:cNvPicPr>
            <a:picLocks noGrp="1" noChangeAspect="1"/>
          </p:cNvPicPr>
          <p:nvPr>
            <p:ph idx="1"/>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11434" y="1938920"/>
            <a:ext cx="2146852" cy="2146852"/>
          </a:xfrm>
        </p:spPr>
      </p:pic>
      <p:pic>
        <p:nvPicPr>
          <p:cNvPr id="10" name="Image 9">
            <a:extLst>
              <a:ext uri="{FF2B5EF4-FFF2-40B4-BE49-F238E27FC236}">
                <a16:creationId xmlns:a16="http://schemas.microsoft.com/office/drawing/2014/main" id="{C684623B-9C64-1554-B65C-8FC54C1AFED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79499" y="9579"/>
            <a:ext cx="766753" cy="254850"/>
          </a:xfrm>
          <a:prstGeom prst="rect">
            <a:avLst/>
          </a:prstGeom>
          <a:ln>
            <a:noFill/>
          </a:ln>
        </p:spPr>
      </p:pic>
      <p:sp>
        <p:nvSpPr>
          <p:cNvPr id="12" name="ZoneTexte 11">
            <a:extLst>
              <a:ext uri="{FF2B5EF4-FFF2-40B4-BE49-F238E27FC236}">
                <a16:creationId xmlns:a16="http://schemas.microsoft.com/office/drawing/2014/main" id="{3861BFE4-8B6B-9FC0-224C-BA53FDC5FB2D}"/>
              </a:ext>
            </a:extLst>
          </p:cNvPr>
          <p:cNvSpPr txBox="1"/>
          <p:nvPr/>
        </p:nvSpPr>
        <p:spPr>
          <a:xfrm>
            <a:off x="395994" y="2120331"/>
            <a:ext cx="3025632"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a:ln>
                  <a:noFill/>
                </a:ln>
                <a:solidFill>
                  <a:srgbClr val="4472C4"/>
                </a:solidFill>
                <a:effectLst/>
                <a:uLnTx/>
                <a:uFillTx/>
                <a:latin typeface="Calibri" panose="020F0502020204030204" pitchFamily="34" charset="0"/>
                <a:ea typeface="Times New Roman" panose="02020603050405020304" pitchFamily="18" charset="0"/>
                <a:cs typeface="+mn-cs"/>
              </a:rPr>
              <a:t>Que retenez-vous des tendances d’évolution  des  transports et de la mobilité ?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a:ln>
                  <a:noFill/>
                </a:ln>
                <a:solidFill>
                  <a:srgbClr val="4472C4"/>
                </a:solidFill>
                <a:effectLst/>
                <a:uLnTx/>
                <a:uFillTx/>
                <a:latin typeface="Calibri" panose="020F0502020204030204" pitchFamily="34" charset="0"/>
                <a:ea typeface="Times New Roman" panose="02020603050405020304" pitchFamily="18" charset="0"/>
                <a:cs typeface="+mn-cs"/>
              </a:rPr>
              <a:t>Quel regard ? Quels étonnements ?  Quel sentiment d’urgence de prise en compte (ou pas ) ?</a:t>
            </a:r>
            <a:endParaRPr kumimoji="0" lang="fr-FR" sz="1400" b="0" i="1" u="none" strike="noStrike" kern="1200" cap="none" spc="0" normalizeH="0" baseline="0" noProof="0">
              <a:ln>
                <a:noFill/>
              </a:ln>
              <a:solidFill>
                <a:srgbClr val="4472C4"/>
              </a:solidFill>
              <a:effectLst/>
              <a:uLnTx/>
              <a:uFillTx/>
              <a:latin typeface="Calibri" panose="020F0502020204030204" pitchFamily="34" charset="0"/>
              <a:ea typeface="Calibri" panose="020F0502020204030204" pitchFamily="34" charset="0"/>
              <a:cs typeface="+mn-cs"/>
            </a:endParaRPr>
          </a:p>
        </p:txBody>
      </p:sp>
      <p:sp>
        <p:nvSpPr>
          <p:cNvPr id="13" name="ZoneTexte 12">
            <a:extLst>
              <a:ext uri="{FF2B5EF4-FFF2-40B4-BE49-F238E27FC236}">
                <a16:creationId xmlns:a16="http://schemas.microsoft.com/office/drawing/2014/main" id="{AAF643B5-FE01-92CE-3C51-4E416479EE23}"/>
              </a:ext>
            </a:extLst>
          </p:cNvPr>
          <p:cNvSpPr txBox="1"/>
          <p:nvPr/>
        </p:nvSpPr>
        <p:spPr>
          <a:xfrm>
            <a:off x="5558286" y="2665664"/>
            <a:ext cx="3408241"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a:ln>
                  <a:noFill/>
                </a:ln>
                <a:solidFill>
                  <a:srgbClr val="4472C4"/>
                </a:solidFill>
                <a:effectLst/>
                <a:uLnTx/>
                <a:uFillTx/>
                <a:latin typeface="Calibri" panose="020F0502020204030204" pitchFamily="34" charset="0"/>
                <a:ea typeface="Times New Roman" panose="02020603050405020304" pitchFamily="18" charset="0"/>
                <a:cs typeface="+mn-cs"/>
              </a:rPr>
              <a:t>Comment expliquez-vous ces tendances ?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a:ln>
                  <a:noFill/>
                </a:ln>
                <a:solidFill>
                  <a:srgbClr val="4472C4"/>
                </a:solidFill>
                <a:effectLst/>
                <a:uLnTx/>
                <a:uFillTx/>
                <a:latin typeface="Calibri" panose="020F0502020204030204" pitchFamily="34" charset="0"/>
                <a:ea typeface="Times New Roman" panose="02020603050405020304" pitchFamily="18" charset="0"/>
                <a:cs typeface="+mn-cs"/>
              </a:rPr>
              <a:t>Quels sont les facteurs exogènes/endogènes pouvant avoir des incidences fortes sur l’état des mobilités ? </a:t>
            </a:r>
          </a:p>
        </p:txBody>
      </p:sp>
      <p:sp>
        <p:nvSpPr>
          <p:cNvPr id="14" name="ZoneTexte 13">
            <a:extLst>
              <a:ext uri="{FF2B5EF4-FFF2-40B4-BE49-F238E27FC236}">
                <a16:creationId xmlns:a16="http://schemas.microsoft.com/office/drawing/2014/main" id="{CAEDD66C-059D-86E4-6B34-564AD8CD546A}"/>
              </a:ext>
            </a:extLst>
          </p:cNvPr>
          <p:cNvSpPr txBox="1"/>
          <p:nvPr/>
        </p:nvSpPr>
        <p:spPr>
          <a:xfrm>
            <a:off x="1803703" y="4284506"/>
            <a:ext cx="5759144" cy="10156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a:ln>
                  <a:noFill/>
                </a:ln>
                <a:solidFill>
                  <a:srgbClr val="4472C4"/>
                </a:solidFill>
                <a:effectLst/>
                <a:uLnTx/>
                <a:uFillTx/>
                <a:latin typeface="Calibri" panose="020F0502020204030204" pitchFamily="34" charset="0"/>
                <a:ea typeface="Times New Roman" panose="02020603050405020304" pitchFamily="18" charset="0"/>
                <a:cs typeface="+mn-cs"/>
              </a:rPr>
              <a:t>Au-delà des chiffres bruts, comment ressentez-vous ces grandes évolutions sur vos territoires et leurs différentes composantes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400" b="0" i="1" u="none" strike="noStrike" kern="1200" cap="none" spc="0" normalizeH="0" baseline="0" noProof="0">
              <a:ln>
                <a:noFill/>
              </a:ln>
              <a:solidFill>
                <a:srgbClr val="4472C4"/>
              </a:solidFill>
              <a:effectLst/>
              <a:uLnTx/>
              <a:uFillTx/>
              <a:latin typeface="Calibri" panose="020F0502020204030204" pitchFamily="34"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a:ln>
                  <a:noFill/>
                </a:ln>
                <a:solidFill>
                  <a:srgbClr val="4472C4"/>
                </a:solidFill>
                <a:effectLst/>
                <a:uLnTx/>
                <a:uFillTx/>
                <a:latin typeface="Calibri" panose="020F0502020204030204" pitchFamily="34" charset="0"/>
                <a:ea typeface="Times New Roman" panose="02020603050405020304" pitchFamily="18" charset="0"/>
                <a:cs typeface="+mn-cs"/>
              </a:rPr>
              <a:t>Estimez-vous nécessaire l’intégration d’indicateurs complémentaires pour apprécier les évolutions ?</a:t>
            </a:r>
            <a:endParaRPr kumimoji="0" lang="fr-FR" sz="1400" b="0" i="1" u="none" strike="noStrike" kern="1200" cap="none" spc="0" normalizeH="0" baseline="0" noProof="0">
              <a:ln>
                <a:noFill/>
              </a:ln>
              <a:solidFill>
                <a:srgbClr val="4472C4"/>
              </a:solidFill>
              <a:effectLst/>
              <a:uLnTx/>
              <a:uFillTx/>
              <a:latin typeface="Calibri" panose="020F0502020204030204" pitchFamily="34" charset="0"/>
              <a:ea typeface="Calibri" panose="020F0502020204030204" pitchFamily="34" charset="0"/>
              <a:cs typeface="+mn-cs"/>
            </a:endParaRPr>
          </a:p>
        </p:txBody>
      </p:sp>
      <p:sp>
        <p:nvSpPr>
          <p:cNvPr id="6" name="Espace réservé du texte 5">
            <a:extLst>
              <a:ext uri="{FF2B5EF4-FFF2-40B4-BE49-F238E27FC236}">
                <a16:creationId xmlns:a16="http://schemas.microsoft.com/office/drawing/2014/main" id="{92A7EE8B-8FE9-A770-B1FD-614601C2554B}"/>
              </a:ext>
            </a:extLst>
          </p:cNvPr>
          <p:cNvSpPr>
            <a:spLocks noGrp="1"/>
          </p:cNvSpPr>
          <p:nvPr>
            <p:ph type="body" sz="quarter" idx="13"/>
          </p:nvPr>
        </p:nvSpPr>
        <p:spPr>
          <a:xfrm>
            <a:off x="6373492" y="75204"/>
            <a:ext cx="1777827" cy="290512"/>
          </a:xfrm>
        </p:spPr>
        <p:txBody>
          <a:bodyPr/>
          <a:lstStyle/>
          <a:p>
            <a:endParaRPr lang="fr-FR"/>
          </a:p>
        </p:txBody>
      </p:sp>
    </p:spTree>
    <p:extLst>
      <p:ext uri="{BB962C8B-B14F-4D97-AF65-F5344CB8AC3E}">
        <p14:creationId xmlns:p14="http://schemas.microsoft.com/office/powerpoint/2010/main" val="41245428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D7EF681-F99C-4802-0C74-45AA32D8A52C}"/>
              </a:ext>
            </a:extLst>
          </p:cNvPr>
          <p:cNvPicPr>
            <a:picLocks noChangeAspect="1"/>
          </p:cNvPicPr>
          <p:nvPr/>
        </p:nvPicPr>
        <p:blipFill>
          <a:blip r:embed="rId2"/>
          <a:stretch>
            <a:fillRect/>
          </a:stretch>
        </p:blipFill>
        <p:spPr>
          <a:xfrm>
            <a:off x="5372946" y="260648"/>
            <a:ext cx="3771054" cy="1063026"/>
          </a:xfrm>
          <a:prstGeom prst="rect">
            <a:avLst/>
          </a:prstGeom>
        </p:spPr>
      </p:pic>
      <p:sp>
        <p:nvSpPr>
          <p:cNvPr id="2" name="Espace réservé du texte 1">
            <a:extLst>
              <a:ext uri="{FF2B5EF4-FFF2-40B4-BE49-F238E27FC236}">
                <a16:creationId xmlns:a16="http://schemas.microsoft.com/office/drawing/2014/main" id="{C2EB06B5-0BDE-562F-5A7D-667B63A5C3BA}"/>
              </a:ext>
            </a:extLst>
          </p:cNvPr>
          <p:cNvSpPr>
            <a:spLocks noGrp="1"/>
          </p:cNvSpPr>
          <p:nvPr>
            <p:ph type="body" sz="quarter" idx="15"/>
          </p:nvPr>
        </p:nvSpPr>
        <p:spPr>
          <a:xfrm>
            <a:off x="2123727" y="1639517"/>
            <a:ext cx="6192689" cy="426646"/>
          </a:xfrm>
        </p:spPr>
        <p:txBody>
          <a:bodyPr/>
          <a:lstStyle/>
          <a:p>
            <a:r>
              <a:rPr lang="fr-FR">
                <a:latin typeface="Open Sans"/>
                <a:ea typeface="Open Sans"/>
                <a:cs typeface="Open Sans"/>
              </a:rPr>
              <a:t>Extraits du SCoT de la </a:t>
            </a:r>
            <a:r>
              <a:rPr lang="fr-FR" err="1">
                <a:latin typeface="Open Sans"/>
                <a:ea typeface="Open Sans"/>
                <a:cs typeface="Open Sans"/>
              </a:rPr>
              <a:t>GReG</a:t>
            </a:r>
            <a:endParaRPr lang="fr-FR" sz="1400">
              <a:latin typeface="Open Sans"/>
              <a:ea typeface="Open Sans"/>
              <a:cs typeface="Open Sans"/>
            </a:endParaRPr>
          </a:p>
        </p:txBody>
      </p:sp>
      <p:sp>
        <p:nvSpPr>
          <p:cNvPr id="4" name="Espace réservé du texte 3">
            <a:extLst>
              <a:ext uri="{FF2B5EF4-FFF2-40B4-BE49-F238E27FC236}">
                <a16:creationId xmlns:a16="http://schemas.microsoft.com/office/drawing/2014/main" id="{05213FA8-87D1-769C-D0A3-9F7416E27767}"/>
              </a:ext>
            </a:extLst>
          </p:cNvPr>
          <p:cNvSpPr>
            <a:spLocks noGrp="1"/>
          </p:cNvSpPr>
          <p:nvPr>
            <p:ph type="body" sz="quarter" idx="18"/>
          </p:nvPr>
        </p:nvSpPr>
        <p:spPr>
          <a:xfrm>
            <a:off x="3540868" y="2438941"/>
            <a:ext cx="4706653" cy="3776812"/>
          </a:xfrm>
        </p:spPr>
        <p:txBody>
          <a:bodyPr/>
          <a:lstStyle/>
          <a:p>
            <a:pPr>
              <a:buFont typeface="Wingdings" panose="05000000000000000000" pitchFamily="2" charset="2"/>
              <a:buChar char="§"/>
            </a:pPr>
            <a:r>
              <a:rPr lang="fr-FR" b="0" cap="small"/>
              <a:t>Objectifs du SCoT en matière d’organisation de l’offre commerciale</a:t>
            </a:r>
          </a:p>
          <a:p>
            <a:pPr>
              <a:buFont typeface="Wingdings" panose="05000000000000000000" pitchFamily="2" charset="2"/>
              <a:buChar char="§"/>
            </a:pPr>
            <a:r>
              <a:rPr lang="fr-FR" b="0" cap="small"/>
              <a:t>Délimitation des zones d’aménagement commercial</a:t>
            </a:r>
          </a:p>
          <a:p>
            <a:pPr>
              <a:buFont typeface="Wingdings" panose="05000000000000000000" pitchFamily="2" charset="2"/>
              <a:buChar char="§"/>
            </a:pPr>
            <a:r>
              <a:rPr lang="fr-FR" b="0" cap="small"/>
              <a:t>Orientations concernant l’organisation des transports collectifs de voyageurs à l’horizon 2030</a:t>
            </a:r>
          </a:p>
          <a:p>
            <a:pPr>
              <a:buFont typeface="Wingdings" panose="05000000000000000000" pitchFamily="2" charset="2"/>
              <a:buChar char="§"/>
            </a:pPr>
            <a:r>
              <a:rPr lang="fr-FR" b="0" cap="small"/>
              <a:t>Orientations pour l’organisation des transports ferroviaires de voyageurs à l’horizon 2030</a:t>
            </a:r>
          </a:p>
          <a:p>
            <a:pPr>
              <a:buFont typeface="Wingdings" panose="05000000000000000000" pitchFamily="2" charset="2"/>
              <a:buChar char="§"/>
            </a:pPr>
            <a:r>
              <a:rPr lang="fr-FR" b="0" cap="small"/>
              <a:t>Orientations pour l’organisation des dessertes structurantes par car / bus et pour l’aménagement de sites propres pour les transports collectifs à l’horizon 2030</a:t>
            </a:r>
          </a:p>
          <a:p>
            <a:pPr>
              <a:buFont typeface="Wingdings" panose="05000000000000000000" pitchFamily="2" charset="2"/>
              <a:buChar char="§"/>
            </a:pPr>
            <a:r>
              <a:rPr lang="fr-FR" b="0" cap="small"/>
              <a:t>Localisation des principaux projets routiers programmés ou envisagés à l’horizon 2030</a:t>
            </a:r>
          </a:p>
        </p:txBody>
      </p:sp>
      <p:sp>
        <p:nvSpPr>
          <p:cNvPr id="6" name="ZoneTexte 5">
            <a:extLst>
              <a:ext uri="{FF2B5EF4-FFF2-40B4-BE49-F238E27FC236}">
                <a16:creationId xmlns:a16="http://schemas.microsoft.com/office/drawing/2014/main" id="{0E1268D3-CD87-50D5-D0A3-49E2DB97236D}"/>
              </a:ext>
            </a:extLst>
          </p:cNvPr>
          <p:cNvSpPr txBox="1"/>
          <p:nvPr/>
        </p:nvSpPr>
        <p:spPr>
          <a:xfrm>
            <a:off x="3106520" y="570239"/>
            <a:ext cx="3193672" cy="307777"/>
          </a:xfrm>
          <a:prstGeom prst="rect">
            <a:avLst/>
          </a:prstGeom>
          <a:solidFill>
            <a:schemeClr val="accent1">
              <a:lumMod val="20000"/>
              <a:lumOff val="80000"/>
            </a:scheme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400" b="1" i="1" u="none" strike="noStrike" kern="1200" cap="none" spc="0" normalizeH="0" baseline="0" noProof="0">
                <a:ln>
                  <a:noFill/>
                </a:ln>
                <a:solidFill>
                  <a:srgbClr val="222221"/>
                </a:solidFill>
                <a:effectLst/>
                <a:uLnTx/>
                <a:uFillTx/>
                <a:latin typeface="Arial" charset="0"/>
                <a:ea typeface="ＭＳ Ｐゴシック" pitchFamily="34" charset="-128"/>
                <a:cs typeface="+mn-cs"/>
              </a:rPr>
              <a:t>Le bilan 2024</a:t>
            </a:r>
          </a:p>
        </p:txBody>
      </p:sp>
      <p:sp>
        <p:nvSpPr>
          <p:cNvPr id="13" name="Espace réservé du texte 2">
            <a:extLst>
              <a:ext uri="{FF2B5EF4-FFF2-40B4-BE49-F238E27FC236}">
                <a16:creationId xmlns:a16="http://schemas.microsoft.com/office/drawing/2014/main" id="{AC9E8800-86C8-18A0-1AB1-C0534C1D7849}"/>
              </a:ext>
            </a:extLst>
          </p:cNvPr>
          <p:cNvSpPr>
            <a:spLocks noGrp="1"/>
          </p:cNvSpPr>
          <p:nvPr>
            <p:ph type="body" sz="quarter" idx="17"/>
          </p:nvPr>
        </p:nvSpPr>
        <p:spPr>
          <a:xfrm>
            <a:off x="2123727" y="1309876"/>
            <a:ext cx="2977368" cy="318924"/>
          </a:xfrm>
        </p:spPr>
        <p:txBody>
          <a:bodyPr/>
          <a:lstStyle/>
          <a:p>
            <a:pPr algn="l"/>
            <a:r>
              <a:rPr lang="fr-FR" sz="1600"/>
              <a:t>Ressources complémentaires</a:t>
            </a:r>
          </a:p>
        </p:txBody>
      </p:sp>
      <p:pic>
        <p:nvPicPr>
          <p:cNvPr id="17" name="Image 16">
            <a:extLst>
              <a:ext uri="{FF2B5EF4-FFF2-40B4-BE49-F238E27FC236}">
                <a16:creationId xmlns:a16="http://schemas.microsoft.com/office/drawing/2014/main" id="{4A922FE0-BF16-BF95-5C2D-DD1E32FE5F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1784" y="2438941"/>
            <a:ext cx="3024531" cy="3524114"/>
          </a:xfrm>
          <a:prstGeom prst="rect">
            <a:avLst/>
          </a:prstGeom>
        </p:spPr>
      </p:pic>
      <p:sp>
        <p:nvSpPr>
          <p:cNvPr id="18" name="ZoneTexte 17">
            <a:extLst>
              <a:ext uri="{FF2B5EF4-FFF2-40B4-BE49-F238E27FC236}">
                <a16:creationId xmlns:a16="http://schemas.microsoft.com/office/drawing/2014/main" id="{387C53B9-7A70-B72E-38E3-C110D9DDE56A}"/>
              </a:ext>
            </a:extLst>
          </p:cNvPr>
          <p:cNvSpPr txBox="1"/>
          <p:nvPr/>
        </p:nvSpPr>
        <p:spPr>
          <a:xfrm>
            <a:off x="2919898" y="6296494"/>
            <a:ext cx="5327623" cy="369332"/>
          </a:xfrm>
          <a:prstGeom prst="rect">
            <a:avLst/>
          </a:prstGeom>
          <a:solidFill>
            <a:schemeClr val="bg1">
              <a:lumMod val="95000"/>
            </a:scheme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900" b="0" i="0" u="none" strike="noStrike" kern="1200" cap="none" spc="0" normalizeH="0" baseline="0" noProof="0">
                <a:ln>
                  <a:noFill/>
                </a:ln>
                <a:solidFill>
                  <a:srgbClr val="222221">
                    <a:lumMod val="75000"/>
                    <a:lumOff val="25000"/>
                  </a:srgbClr>
                </a:solidFill>
                <a:effectLst/>
                <a:uLnTx/>
                <a:uFillTx/>
                <a:latin typeface="Open Sans"/>
                <a:ea typeface="ＭＳ Ｐゴシック" pitchFamily="34" charset="-128"/>
                <a:cs typeface="+mn-cs"/>
              </a:rPr>
              <a:t>Toutes les pièces écrites et graphiques sont téléchargeables sur le site internet de l’EP-SCoT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900" b="0" i="0" u="none" strike="noStrike" kern="1200" cap="none" spc="0" normalizeH="0" baseline="0" noProof="0">
                <a:ln>
                  <a:noFill/>
                </a:ln>
                <a:solidFill>
                  <a:srgbClr val="222221"/>
                </a:solidFill>
                <a:effectLst/>
                <a:uLnTx/>
                <a:uFillTx/>
                <a:latin typeface="Open Sans"/>
                <a:ea typeface="ＭＳ Ｐゴシック" pitchFamily="34" charset="-128"/>
                <a:cs typeface="+mn-cs"/>
                <a:hlinkClick r:id="rId4"/>
              </a:rPr>
              <a:t>https://scot-region-grenoble.org/les-documents-du-scot/</a:t>
            </a:r>
            <a:endParaRPr kumimoji="0" lang="fr-FR" sz="900" b="0" i="0" u="none" strike="noStrike" kern="1200" cap="none" spc="0" normalizeH="0" baseline="0" noProof="0">
              <a:ln>
                <a:noFill/>
              </a:ln>
              <a:solidFill>
                <a:srgbClr val="222221"/>
              </a:solidFill>
              <a:effectLst/>
              <a:uLnTx/>
              <a:uFillTx/>
              <a:latin typeface="Open Sans"/>
              <a:ea typeface="ＭＳ Ｐゴシック" pitchFamily="34" charset="-128"/>
              <a:cs typeface="+mn-cs"/>
            </a:endParaRPr>
          </a:p>
        </p:txBody>
      </p:sp>
      <p:sp>
        <p:nvSpPr>
          <p:cNvPr id="19" name="Flèche : virage 18">
            <a:extLst>
              <a:ext uri="{FF2B5EF4-FFF2-40B4-BE49-F238E27FC236}">
                <a16:creationId xmlns:a16="http://schemas.microsoft.com/office/drawing/2014/main" id="{DEDDF26C-D87F-8F47-2D70-AF56ED21ED93}"/>
              </a:ext>
            </a:extLst>
          </p:cNvPr>
          <p:cNvSpPr/>
          <p:nvPr/>
        </p:nvSpPr>
        <p:spPr>
          <a:xfrm flipV="1">
            <a:off x="896479" y="5963055"/>
            <a:ext cx="1939201" cy="570807"/>
          </a:xfrm>
          <a:prstGeom prst="bentArrow">
            <a:avLst/>
          </a:prstGeom>
          <a:solidFill>
            <a:schemeClr val="bg1">
              <a:lumMod val="95000"/>
            </a:schemeClr>
          </a:solidFill>
          <a:ln w="6350">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1400" b="0" i="0" u="none" strike="noStrike" kern="1200" cap="none" spc="0" normalizeH="0" baseline="0" noProof="0">
              <a:ln>
                <a:noFill/>
              </a:ln>
              <a:solidFill>
                <a:srgbClr val="222221"/>
              </a:solidFill>
              <a:effectLst/>
              <a:uLnTx/>
              <a:uFillTx/>
              <a:latin typeface="Open Sans"/>
              <a:ea typeface="+mn-ea"/>
              <a:cs typeface="+mn-cs"/>
            </a:endParaRPr>
          </a:p>
        </p:txBody>
      </p:sp>
      <p:pic>
        <p:nvPicPr>
          <p:cNvPr id="3" name="Image 2">
            <a:extLst>
              <a:ext uri="{FF2B5EF4-FFF2-40B4-BE49-F238E27FC236}">
                <a16:creationId xmlns:a16="http://schemas.microsoft.com/office/drawing/2014/main" id="{2E626C8C-100D-0947-D1D3-561078497280}"/>
              </a:ext>
            </a:extLst>
          </p:cNvPr>
          <p:cNvPicPr>
            <a:picLocks noChangeAspect="1"/>
          </p:cNvPicPr>
          <p:nvPr/>
        </p:nvPicPr>
        <p:blipFill>
          <a:blip r:embed="rId5"/>
          <a:stretch>
            <a:fillRect/>
          </a:stretch>
        </p:blipFill>
        <p:spPr>
          <a:xfrm>
            <a:off x="8316417" y="5978898"/>
            <a:ext cx="876422" cy="762106"/>
          </a:xfrm>
          <a:prstGeom prst="rect">
            <a:avLst/>
          </a:prstGeom>
        </p:spPr>
      </p:pic>
    </p:spTree>
    <p:extLst>
      <p:ext uri="{BB962C8B-B14F-4D97-AF65-F5344CB8AC3E}">
        <p14:creationId xmlns:p14="http://schemas.microsoft.com/office/powerpoint/2010/main" val="1003965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CFB7F8C0-5520-D84C-6FE1-B17FBE2E2C9B}"/>
              </a:ext>
            </a:extLst>
          </p:cNvPr>
          <p:cNvSpPr>
            <a:spLocks noGrp="1"/>
          </p:cNvSpPr>
          <p:nvPr>
            <p:ph type="title"/>
          </p:nvPr>
        </p:nvSpPr>
        <p:spPr>
          <a:xfrm>
            <a:off x="640800" y="320400"/>
            <a:ext cx="7297600" cy="347846"/>
          </a:xfrm>
        </p:spPr>
        <p:txBody>
          <a:bodyPr/>
          <a:lstStyle/>
          <a:p>
            <a:r>
              <a:rPr lang="fr-FR" sz="1400" b="0"/>
              <a:t>Orientations concernant l’organisation de la grande accessibilité</a:t>
            </a:r>
          </a:p>
        </p:txBody>
      </p:sp>
      <p:sp>
        <p:nvSpPr>
          <p:cNvPr id="5" name="Espace réservé du texte 4">
            <a:extLst>
              <a:ext uri="{FF2B5EF4-FFF2-40B4-BE49-F238E27FC236}">
                <a16:creationId xmlns:a16="http://schemas.microsoft.com/office/drawing/2014/main" id="{D878A646-2BD7-F85B-4F8C-CE8FFA18724B}"/>
              </a:ext>
            </a:extLst>
          </p:cNvPr>
          <p:cNvSpPr>
            <a:spLocks noGrp="1"/>
          </p:cNvSpPr>
          <p:nvPr>
            <p:ph type="body" sz="quarter" idx="14"/>
          </p:nvPr>
        </p:nvSpPr>
        <p:spPr/>
        <p:txBody>
          <a:bodyPr/>
          <a:lstStyle/>
          <a:p>
            <a:r>
              <a:rPr lang="fr-FR"/>
              <a:t>Extraits du SCoT de la </a:t>
            </a:r>
            <a:r>
              <a:rPr lang="fr-FR" err="1"/>
              <a:t>GReG</a:t>
            </a:r>
            <a:r>
              <a:rPr lang="fr-FR"/>
              <a:t> </a:t>
            </a:r>
            <a:r>
              <a:rPr lang="fr-FR" b="0"/>
              <a:t>– document d’orientations et d’objectifs</a:t>
            </a:r>
          </a:p>
        </p:txBody>
      </p:sp>
      <p:sp>
        <p:nvSpPr>
          <p:cNvPr id="7" name="Bouton d'action : Retour 6">
            <a:hlinkClick r:id="rId2" action="ppaction://hlinksldjump" highlightClick="1"/>
            <a:extLst>
              <a:ext uri="{FF2B5EF4-FFF2-40B4-BE49-F238E27FC236}">
                <a16:creationId xmlns:a16="http://schemas.microsoft.com/office/drawing/2014/main" id="{F7259CA8-68DE-C19C-C338-01E6B4D4A846}"/>
              </a:ext>
            </a:extLst>
          </p:cNvPr>
          <p:cNvSpPr/>
          <p:nvPr/>
        </p:nvSpPr>
        <p:spPr>
          <a:xfrm rot="16200000">
            <a:off x="8342694" y="714675"/>
            <a:ext cx="359924" cy="457813"/>
          </a:xfrm>
          <a:prstGeom prst="actionButtonReturn">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1400" b="0" i="0" u="none" strike="noStrike" kern="1200" cap="none" spc="0" normalizeH="0" baseline="0" noProof="0">
              <a:ln>
                <a:noFill/>
              </a:ln>
              <a:solidFill>
                <a:srgbClr val="222221"/>
              </a:solidFill>
              <a:effectLst/>
              <a:uLnTx/>
              <a:uFillTx/>
              <a:latin typeface="Open Sans"/>
              <a:ea typeface="+mn-ea"/>
              <a:cs typeface="+mn-cs"/>
            </a:endParaRPr>
          </a:p>
        </p:txBody>
      </p:sp>
      <p:sp>
        <p:nvSpPr>
          <p:cNvPr id="8" name="ZoneTexte 7">
            <a:extLst>
              <a:ext uri="{FF2B5EF4-FFF2-40B4-BE49-F238E27FC236}">
                <a16:creationId xmlns:a16="http://schemas.microsoft.com/office/drawing/2014/main" id="{8FED87EA-9E44-F7EC-2EAD-1C2DEDDD2489}"/>
              </a:ext>
            </a:extLst>
          </p:cNvPr>
          <p:cNvSpPr txBox="1"/>
          <p:nvPr/>
        </p:nvSpPr>
        <p:spPr>
          <a:xfrm>
            <a:off x="8247548" y="1123544"/>
            <a:ext cx="562975" cy="24622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retour</a:t>
            </a:r>
          </a:p>
        </p:txBody>
      </p:sp>
      <p:sp>
        <p:nvSpPr>
          <p:cNvPr id="2" name="Titre 2">
            <a:extLst>
              <a:ext uri="{FF2B5EF4-FFF2-40B4-BE49-F238E27FC236}">
                <a16:creationId xmlns:a16="http://schemas.microsoft.com/office/drawing/2014/main" id="{0B14CF76-78A1-8B5D-BDAB-EF9FEDE88085}"/>
              </a:ext>
            </a:extLst>
          </p:cNvPr>
          <p:cNvSpPr txBox="1">
            <a:spLocks/>
          </p:cNvSpPr>
          <p:nvPr/>
        </p:nvSpPr>
        <p:spPr>
          <a:xfrm>
            <a:off x="6180364" y="560512"/>
            <a:ext cx="1900708" cy="347846"/>
          </a:xfrm>
          <a:prstGeom prst="rect">
            <a:avLst/>
          </a:prstGeom>
          <a:solidFill>
            <a:schemeClr val="bg1"/>
          </a:solidFill>
        </p:spPr>
        <p:txBody>
          <a:bodyPr vert="horz" wrap="square" anchor="t" anchorCtr="0">
            <a:noAutofit/>
          </a:bodyPr>
          <a:lstStyle>
            <a:lvl1pPr algn="l" rtl="0" eaLnBrk="1" fontAlgn="base" hangingPunct="1">
              <a:spcBef>
                <a:spcPct val="0"/>
              </a:spcBef>
              <a:spcAft>
                <a:spcPct val="0"/>
              </a:spcAft>
              <a:defRPr sz="1600" b="1" cap="all"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FR" sz="1400" b="0" i="0" u="none" strike="noStrike" kern="0" cap="all" spc="0" normalizeH="0" baseline="0" noProof="0">
                <a:ln>
                  <a:noFill/>
                </a:ln>
                <a:solidFill>
                  <a:srgbClr val="007996"/>
                </a:solidFill>
                <a:effectLst/>
                <a:uLnTx/>
                <a:uFillTx/>
                <a:latin typeface="Open Sans" panose="020B0606030504020204" pitchFamily="34" charset="0"/>
                <a:ea typeface="Open Sans" panose="020B0606030504020204" pitchFamily="34" charset="0"/>
                <a:cs typeface="Open Sans" panose="020B0606030504020204" pitchFamily="34" charset="0"/>
              </a:rPr>
              <a:t>à l’horizon 2030 </a:t>
            </a:r>
          </a:p>
        </p:txBody>
      </p:sp>
      <p:pic>
        <p:nvPicPr>
          <p:cNvPr id="6" name="Image 5">
            <a:extLst>
              <a:ext uri="{FF2B5EF4-FFF2-40B4-BE49-F238E27FC236}">
                <a16:creationId xmlns:a16="http://schemas.microsoft.com/office/drawing/2014/main" id="{15296D69-4BD2-C5D7-713C-722D24D47B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5814" y="1123544"/>
            <a:ext cx="7297600" cy="5110060"/>
          </a:xfrm>
          <a:prstGeom prst="rect">
            <a:avLst/>
          </a:prstGeom>
        </p:spPr>
      </p:pic>
    </p:spTree>
    <p:extLst>
      <p:ext uri="{BB962C8B-B14F-4D97-AF65-F5344CB8AC3E}">
        <p14:creationId xmlns:p14="http://schemas.microsoft.com/office/powerpoint/2010/main" val="552475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6CBDFBE-6E72-5A15-91A3-7AD4F98CE7E5}"/>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96525CEE-FEBD-19F6-CD5E-04450BC8F4D2}"/>
              </a:ext>
            </a:extLst>
          </p:cNvPr>
          <p:cNvSpPr>
            <a:spLocks noGrp="1"/>
          </p:cNvSpPr>
          <p:nvPr>
            <p:ph type="title"/>
          </p:nvPr>
        </p:nvSpPr>
        <p:spPr>
          <a:xfrm>
            <a:off x="640800" y="320400"/>
            <a:ext cx="7297600" cy="347846"/>
          </a:xfrm>
        </p:spPr>
        <p:txBody>
          <a:bodyPr/>
          <a:lstStyle/>
          <a:p>
            <a:r>
              <a:rPr lang="fr-FR" sz="1400" b="0"/>
              <a:t>Orientations concernant l’organisation des transports collectifs</a:t>
            </a:r>
          </a:p>
        </p:txBody>
      </p:sp>
      <p:sp>
        <p:nvSpPr>
          <p:cNvPr id="5" name="Espace réservé du texte 4">
            <a:extLst>
              <a:ext uri="{FF2B5EF4-FFF2-40B4-BE49-F238E27FC236}">
                <a16:creationId xmlns:a16="http://schemas.microsoft.com/office/drawing/2014/main" id="{C9D63C65-AF15-3BCD-C688-F3138EF2F715}"/>
              </a:ext>
            </a:extLst>
          </p:cNvPr>
          <p:cNvSpPr>
            <a:spLocks noGrp="1"/>
          </p:cNvSpPr>
          <p:nvPr>
            <p:ph type="body" sz="quarter" idx="14"/>
          </p:nvPr>
        </p:nvSpPr>
        <p:spPr/>
        <p:txBody>
          <a:bodyPr/>
          <a:lstStyle/>
          <a:p>
            <a:r>
              <a:rPr lang="fr-FR"/>
              <a:t>Extraits du SCoT de la </a:t>
            </a:r>
            <a:r>
              <a:rPr lang="fr-FR" err="1"/>
              <a:t>GReG</a:t>
            </a:r>
            <a:r>
              <a:rPr lang="fr-FR"/>
              <a:t> </a:t>
            </a:r>
            <a:r>
              <a:rPr lang="fr-FR" b="0"/>
              <a:t>– document d’orientations et d’objectifs</a:t>
            </a:r>
          </a:p>
        </p:txBody>
      </p:sp>
      <p:sp>
        <p:nvSpPr>
          <p:cNvPr id="7" name="Bouton d'action : Retour 6">
            <a:hlinkClick r:id="rId2" action="ppaction://hlinksldjump" highlightClick="1"/>
            <a:extLst>
              <a:ext uri="{FF2B5EF4-FFF2-40B4-BE49-F238E27FC236}">
                <a16:creationId xmlns:a16="http://schemas.microsoft.com/office/drawing/2014/main" id="{5DA5D8E5-0678-F8B1-216B-9767F95528BF}"/>
              </a:ext>
            </a:extLst>
          </p:cNvPr>
          <p:cNvSpPr/>
          <p:nvPr/>
        </p:nvSpPr>
        <p:spPr>
          <a:xfrm rot="16200000">
            <a:off x="8342694" y="714675"/>
            <a:ext cx="359924" cy="457813"/>
          </a:xfrm>
          <a:prstGeom prst="actionButtonReturn">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1400" b="0" i="0" u="none" strike="noStrike" kern="1200" cap="none" spc="0" normalizeH="0" baseline="0" noProof="0">
              <a:ln>
                <a:noFill/>
              </a:ln>
              <a:solidFill>
                <a:srgbClr val="222221"/>
              </a:solidFill>
              <a:effectLst/>
              <a:uLnTx/>
              <a:uFillTx/>
              <a:latin typeface="Open Sans"/>
              <a:ea typeface="+mn-ea"/>
              <a:cs typeface="+mn-cs"/>
            </a:endParaRPr>
          </a:p>
        </p:txBody>
      </p:sp>
      <p:sp>
        <p:nvSpPr>
          <p:cNvPr id="8" name="ZoneTexte 7">
            <a:extLst>
              <a:ext uri="{FF2B5EF4-FFF2-40B4-BE49-F238E27FC236}">
                <a16:creationId xmlns:a16="http://schemas.microsoft.com/office/drawing/2014/main" id="{0868357F-9113-DEAE-B058-544ABF4BD5B7}"/>
              </a:ext>
            </a:extLst>
          </p:cNvPr>
          <p:cNvSpPr txBox="1"/>
          <p:nvPr/>
        </p:nvSpPr>
        <p:spPr>
          <a:xfrm>
            <a:off x="8247548" y="1123544"/>
            <a:ext cx="562975" cy="24622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retour</a:t>
            </a:r>
          </a:p>
        </p:txBody>
      </p:sp>
      <p:sp>
        <p:nvSpPr>
          <p:cNvPr id="2" name="Titre 2">
            <a:extLst>
              <a:ext uri="{FF2B5EF4-FFF2-40B4-BE49-F238E27FC236}">
                <a16:creationId xmlns:a16="http://schemas.microsoft.com/office/drawing/2014/main" id="{2944BFA3-A70F-57B5-BFFE-66B2F0DC5414}"/>
              </a:ext>
            </a:extLst>
          </p:cNvPr>
          <p:cNvSpPr txBox="1">
            <a:spLocks/>
          </p:cNvSpPr>
          <p:nvPr/>
        </p:nvSpPr>
        <p:spPr>
          <a:xfrm>
            <a:off x="5000017" y="560512"/>
            <a:ext cx="3081055" cy="347846"/>
          </a:xfrm>
          <a:prstGeom prst="rect">
            <a:avLst/>
          </a:prstGeom>
          <a:solidFill>
            <a:schemeClr val="bg1"/>
          </a:solidFill>
        </p:spPr>
        <p:txBody>
          <a:bodyPr vert="horz" wrap="square" anchor="t" anchorCtr="0">
            <a:noAutofit/>
          </a:bodyPr>
          <a:lstStyle>
            <a:lvl1pPr algn="l" rtl="0" eaLnBrk="1" fontAlgn="base" hangingPunct="1">
              <a:spcBef>
                <a:spcPct val="0"/>
              </a:spcBef>
              <a:spcAft>
                <a:spcPct val="0"/>
              </a:spcAft>
              <a:defRPr sz="1600" b="1" cap="all"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FR" sz="1400" b="0" i="0" u="none" strike="noStrike" kern="0" cap="all" spc="0" normalizeH="0" baseline="0" noProof="0">
                <a:ln>
                  <a:noFill/>
                </a:ln>
                <a:solidFill>
                  <a:srgbClr val="007996"/>
                </a:solidFill>
                <a:effectLst/>
                <a:uLnTx/>
                <a:uFillTx/>
                <a:latin typeface="Open Sans" panose="020B0606030504020204" pitchFamily="34" charset="0"/>
                <a:ea typeface="Open Sans" panose="020B0606030504020204" pitchFamily="34" charset="0"/>
                <a:cs typeface="Open Sans" panose="020B0606030504020204" pitchFamily="34" charset="0"/>
              </a:rPr>
              <a:t>De voyageurs à l’horizon 2030 </a:t>
            </a:r>
          </a:p>
        </p:txBody>
      </p:sp>
      <p:pic>
        <p:nvPicPr>
          <p:cNvPr id="9" name="Image 8">
            <a:extLst>
              <a:ext uri="{FF2B5EF4-FFF2-40B4-BE49-F238E27FC236}">
                <a16:creationId xmlns:a16="http://schemas.microsoft.com/office/drawing/2014/main" id="{FC02CF51-9FE5-D2EE-A361-FC83580E189C}"/>
              </a:ext>
            </a:extLst>
          </p:cNvPr>
          <p:cNvPicPr>
            <a:picLocks noChangeAspect="1"/>
          </p:cNvPicPr>
          <p:nvPr/>
        </p:nvPicPr>
        <p:blipFill>
          <a:blip r:embed="rId3"/>
          <a:stretch>
            <a:fillRect/>
          </a:stretch>
        </p:blipFill>
        <p:spPr>
          <a:xfrm>
            <a:off x="874800" y="868121"/>
            <a:ext cx="5700505" cy="5429367"/>
          </a:xfrm>
          <a:prstGeom prst="rect">
            <a:avLst/>
          </a:prstGeom>
        </p:spPr>
      </p:pic>
    </p:spTree>
    <p:extLst>
      <p:ext uri="{BB962C8B-B14F-4D97-AF65-F5344CB8AC3E}">
        <p14:creationId xmlns:p14="http://schemas.microsoft.com/office/powerpoint/2010/main" val="41561261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CFB7F8C0-5520-D84C-6FE1-B17FBE2E2C9B}"/>
              </a:ext>
            </a:extLst>
          </p:cNvPr>
          <p:cNvSpPr>
            <a:spLocks noGrp="1"/>
          </p:cNvSpPr>
          <p:nvPr>
            <p:ph type="title"/>
          </p:nvPr>
        </p:nvSpPr>
        <p:spPr>
          <a:xfrm>
            <a:off x="640800" y="320400"/>
            <a:ext cx="7297600" cy="347846"/>
          </a:xfrm>
        </p:spPr>
        <p:txBody>
          <a:bodyPr/>
          <a:lstStyle/>
          <a:p>
            <a:r>
              <a:rPr lang="fr-FR" sz="1400" b="0"/>
              <a:t>Orientations pour l’organisation des transports ferroviaires</a:t>
            </a:r>
          </a:p>
        </p:txBody>
      </p:sp>
      <p:sp>
        <p:nvSpPr>
          <p:cNvPr id="5" name="Espace réservé du texte 4">
            <a:extLst>
              <a:ext uri="{FF2B5EF4-FFF2-40B4-BE49-F238E27FC236}">
                <a16:creationId xmlns:a16="http://schemas.microsoft.com/office/drawing/2014/main" id="{D878A646-2BD7-F85B-4F8C-CE8FFA18724B}"/>
              </a:ext>
            </a:extLst>
          </p:cNvPr>
          <p:cNvSpPr>
            <a:spLocks noGrp="1"/>
          </p:cNvSpPr>
          <p:nvPr>
            <p:ph type="body" sz="quarter" idx="14"/>
          </p:nvPr>
        </p:nvSpPr>
        <p:spPr/>
        <p:txBody>
          <a:bodyPr/>
          <a:lstStyle/>
          <a:p>
            <a:r>
              <a:rPr lang="fr-FR"/>
              <a:t>Extraits du SCoT de la </a:t>
            </a:r>
            <a:r>
              <a:rPr lang="fr-FR" err="1"/>
              <a:t>GReG</a:t>
            </a:r>
            <a:r>
              <a:rPr lang="fr-FR"/>
              <a:t> </a:t>
            </a:r>
            <a:r>
              <a:rPr lang="fr-FR" b="0"/>
              <a:t>– document d’orientations et d’objectifs</a:t>
            </a:r>
          </a:p>
        </p:txBody>
      </p:sp>
      <p:sp>
        <p:nvSpPr>
          <p:cNvPr id="7" name="Bouton d'action : Retour 6">
            <a:hlinkClick r:id="rId2" action="ppaction://hlinksldjump" highlightClick="1"/>
            <a:extLst>
              <a:ext uri="{FF2B5EF4-FFF2-40B4-BE49-F238E27FC236}">
                <a16:creationId xmlns:a16="http://schemas.microsoft.com/office/drawing/2014/main" id="{F7259CA8-68DE-C19C-C338-01E6B4D4A846}"/>
              </a:ext>
            </a:extLst>
          </p:cNvPr>
          <p:cNvSpPr/>
          <p:nvPr/>
        </p:nvSpPr>
        <p:spPr>
          <a:xfrm rot="16200000">
            <a:off x="8342694" y="714675"/>
            <a:ext cx="359924" cy="457813"/>
          </a:xfrm>
          <a:prstGeom prst="actionButtonReturn">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1400" b="0" i="0" u="none" strike="noStrike" kern="1200" cap="none" spc="0" normalizeH="0" baseline="0" noProof="0">
              <a:ln>
                <a:noFill/>
              </a:ln>
              <a:solidFill>
                <a:srgbClr val="222221"/>
              </a:solidFill>
              <a:effectLst/>
              <a:uLnTx/>
              <a:uFillTx/>
              <a:latin typeface="Open Sans"/>
              <a:ea typeface="+mn-ea"/>
              <a:cs typeface="+mn-cs"/>
            </a:endParaRPr>
          </a:p>
        </p:txBody>
      </p:sp>
      <p:sp>
        <p:nvSpPr>
          <p:cNvPr id="8" name="ZoneTexte 7">
            <a:extLst>
              <a:ext uri="{FF2B5EF4-FFF2-40B4-BE49-F238E27FC236}">
                <a16:creationId xmlns:a16="http://schemas.microsoft.com/office/drawing/2014/main" id="{8FED87EA-9E44-F7EC-2EAD-1C2DEDDD2489}"/>
              </a:ext>
            </a:extLst>
          </p:cNvPr>
          <p:cNvSpPr txBox="1"/>
          <p:nvPr/>
        </p:nvSpPr>
        <p:spPr>
          <a:xfrm>
            <a:off x="8247548" y="1123544"/>
            <a:ext cx="562975" cy="24622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retour</a:t>
            </a:r>
          </a:p>
        </p:txBody>
      </p:sp>
      <p:sp>
        <p:nvSpPr>
          <p:cNvPr id="2" name="Titre 2">
            <a:extLst>
              <a:ext uri="{FF2B5EF4-FFF2-40B4-BE49-F238E27FC236}">
                <a16:creationId xmlns:a16="http://schemas.microsoft.com/office/drawing/2014/main" id="{0B14CF76-78A1-8B5D-BDAB-EF9FEDE88085}"/>
              </a:ext>
            </a:extLst>
          </p:cNvPr>
          <p:cNvSpPr txBox="1">
            <a:spLocks/>
          </p:cNvSpPr>
          <p:nvPr/>
        </p:nvSpPr>
        <p:spPr>
          <a:xfrm>
            <a:off x="5019472" y="560512"/>
            <a:ext cx="3061600" cy="347846"/>
          </a:xfrm>
          <a:prstGeom prst="rect">
            <a:avLst/>
          </a:prstGeom>
          <a:solidFill>
            <a:schemeClr val="bg1"/>
          </a:solidFill>
        </p:spPr>
        <p:txBody>
          <a:bodyPr vert="horz" wrap="square" anchor="t" anchorCtr="0">
            <a:noAutofit/>
          </a:bodyPr>
          <a:lstStyle>
            <a:lvl1pPr algn="l" rtl="0" eaLnBrk="1" fontAlgn="base" hangingPunct="1">
              <a:spcBef>
                <a:spcPct val="0"/>
              </a:spcBef>
              <a:spcAft>
                <a:spcPct val="0"/>
              </a:spcAft>
              <a:defRPr sz="1600" b="1" cap="all"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FR" sz="1400" b="0" i="0" u="none" strike="noStrike" kern="0" cap="all" spc="0" normalizeH="0" baseline="0" noProof="0">
                <a:ln>
                  <a:noFill/>
                </a:ln>
                <a:solidFill>
                  <a:srgbClr val="007996"/>
                </a:solidFill>
                <a:effectLst/>
                <a:uLnTx/>
                <a:uFillTx/>
                <a:latin typeface="Open Sans" panose="020B0606030504020204" pitchFamily="34" charset="0"/>
                <a:ea typeface="Open Sans" panose="020B0606030504020204" pitchFamily="34" charset="0"/>
                <a:cs typeface="Open Sans" panose="020B0606030504020204" pitchFamily="34" charset="0"/>
              </a:rPr>
              <a:t>De voyageurs à l’horizon 2030 </a:t>
            </a:r>
          </a:p>
        </p:txBody>
      </p:sp>
      <p:pic>
        <p:nvPicPr>
          <p:cNvPr id="12" name="Image 11">
            <a:extLst>
              <a:ext uri="{FF2B5EF4-FFF2-40B4-BE49-F238E27FC236}">
                <a16:creationId xmlns:a16="http://schemas.microsoft.com/office/drawing/2014/main" id="{E6489530-EBAE-8F32-E8EA-4C0B107DD663}"/>
              </a:ext>
            </a:extLst>
          </p:cNvPr>
          <p:cNvPicPr>
            <a:picLocks noChangeAspect="1"/>
          </p:cNvPicPr>
          <p:nvPr/>
        </p:nvPicPr>
        <p:blipFill>
          <a:blip r:embed="rId3"/>
          <a:stretch>
            <a:fillRect/>
          </a:stretch>
        </p:blipFill>
        <p:spPr>
          <a:xfrm>
            <a:off x="653246" y="910709"/>
            <a:ext cx="5815645" cy="5382788"/>
          </a:xfrm>
          <a:prstGeom prst="rect">
            <a:avLst/>
          </a:prstGeom>
        </p:spPr>
      </p:pic>
    </p:spTree>
    <p:extLst>
      <p:ext uri="{BB962C8B-B14F-4D97-AF65-F5344CB8AC3E}">
        <p14:creationId xmlns:p14="http://schemas.microsoft.com/office/powerpoint/2010/main" val="4526368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CFB7F8C0-5520-D84C-6FE1-B17FBE2E2C9B}"/>
              </a:ext>
            </a:extLst>
          </p:cNvPr>
          <p:cNvSpPr>
            <a:spLocks noGrp="1"/>
          </p:cNvSpPr>
          <p:nvPr>
            <p:ph type="title"/>
          </p:nvPr>
        </p:nvSpPr>
        <p:spPr>
          <a:xfrm>
            <a:off x="640799" y="320400"/>
            <a:ext cx="7440273" cy="347846"/>
          </a:xfrm>
        </p:spPr>
        <p:txBody>
          <a:bodyPr/>
          <a:lstStyle/>
          <a:p>
            <a:r>
              <a:rPr lang="fr-FR" sz="1400" b="0"/>
              <a:t>Orientations pour l’organisation des dessertes structurantes par car/bus</a:t>
            </a:r>
          </a:p>
        </p:txBody>
      </p:sp>
      <p:sp>
        <p:nvSpPr>
          <p:cNvPr id="5" name="Espace réservé du texte 4">
            <a:extLst>
              <a:ext uri="{FF2B5EF4-FFF2-40B4-BE49-F238E27FC236}">
                <a16:creationId xmlns:a16="http://schemas.microsoft.com/office/drawing/2014/main" id="{D878A646-2BD7-F85B-4F8C-CE8FFA18724B}"/>
              </a:ext>
            </a:extLst>
          </p:cNvPr>
          <p:cNvSpPr>
            <a:spLocks noGrp="1"/>
          </p:cNvSpPr>
          <p:nvPr>
            <p:ph type="body" sz="quarter" idx="14"/>
          </p:nvPr>
        </p:nvSpPr>
        <p:spPr/>
        <p:txBody>
          <a:bodyPr/>
          <a:lstStyle/>
          <a:p>
            <a:r>
              <a:rPr lang="fr-FR"/>
              <a:t>Extraits du SCoT de la </a:t>
            </a:r>
            <a:r>
              <a:rPr lang="fr-FR" err="1"/>
              <a:t>GReG</a:t>
            </a:r>
            <a:r>
              <a:rPr lang="fr-FR"/>
              <a:t> </a:t>
            </a:r>
            <a:r>
              <a:rPr lang="fr-FR" b="0"/>
              <a:t>– document d’orientations et d’objectifs</a:t>
            </a:r>
          </a:p>
        </p:txBody>
      </p:sp>
      <p:sp>
        <p:nvSpPr>
          <p:cNvPr id="7" name="Bouton d'action : Retour 6">
            <a:hlinkClick r:id="rId2" action="ppaction://hlinksldjump" highlightClick="1"/>
            <a:extLst>
              <a:ext uri="{FF2B5EF4-FFF2-40B4-BE49-F238E27FC236}">
                <a16:creationId xmlns:a16="http://schemas.microsoft.com/office/drawing/2014/main" id="{F7259CA8-68DE-C19C-C338-01E6B4D4A846}"/>
              </a:ext>
            </a:extLst>
          </p:cNvPr>
          <p:cNvSpPr/>
          <p:nvPr/>
        </p:nvSpPr>
        <p:spPr>
          <a:xfrm rot="16200000">
            <a:off x="8342694" y="714675"/>
            <a:ext cx="359924" cy="457813"/>
          </a:xfrm>
          <a:prstGeom prst="actionButtonReturn">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1400" b="0" i="0" u="none" strike="noStrike" kern="1200" cap="none" spc="0" normalizeH="0" baseline="0" noProof="0">
              <a:ln>
                <a:noFill/>
              </a:ln>
              <a:solidFill>
                <a:srgbClr val="222221"/>
              </a:solidFill>
              <a:effectLst/>
              <a:uLnTx/>
              <a:uFillTx/>
              <a:latin typeface="Open Sans"/>
              <a:ea typeface="+mn-ea"/>
              <a:cs typeface="+mn-cs"/>
            </a:endParaRPr>
          </a:p>
        </p:txBody>
      </p:sp>
      <p:sp>
        <p:nvSpPr>
          <p:cNvPr id="8" name="ZoneTexte 7">
            <a:extLst>
              <a:ext uri="{FF2B5EF4-FFF2-40B4-BE49-F238E27FC236}">
                <a16:creationId xmlns:a16="http://schemas.microsoft.com/office/drawing/2014/main" id="{8FED87EA-9E44-F7EC-2EAD-1C2DEDDD2489}"/>
              </a:ext>
            </a:extLst>
          </p:cNvPr>
          <p:cNvSpPr txBox="1"/>
          <p:nvPr/>
        </p:nvSpPr>
        <p:spPr>
          <a:xfrm>
            <a:off x="8247548" y="1123544"/>
            <a:ext cx="562975" cy="24622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retour</a:t>
            </a:r>
          </a:p>
        </p:txBody>
      </p:sp>
      <p:sp>
        <p:nvSpPr>
          <p:cNvPr id="2" name="Titre 2">
            <a:extLst>
              <a:ext uri="{FF2B5EF4-FFF2-40B4-BE49-F238E27FC236}">
                <a16:creationId xmlns:a16="http://schemas.microsoft.com/office/drawing/2014/main" id="{0B14CF76-78A1-8B5D-BDAB-EF9FEDE88085}"/>
              </a:ext>
            </a:extLst>
          </p:cNvPr>
          <p:cNvSpPr txBox="1">
            <a:spLocks/>
          </p:cNvSpPr>
          <p:nvPr/>
        </p:nvSpPr>
        <p:spPr>
          <a:xfrm>
            <a:off x="2042809" y="560512"/>
            <a:ext cx="6038264" cy="246221"/>
          </a:xfrm>
          <a:prstGeom prst="rect">
            <a:avLst/>
          </a:prstGeom>
          <a:solidFill>
            <a:schemeClr val="bg1"/>
          </a:solidFill>
        </p:spPr>
        <p:txBody>
          <a:bodyPr vert="horz" wrap="square" anchor="t" anchorCtr="0">
            <a:noAutofit/>
          </a:bodyPr>
          <a:lstStyle>
            <a:lvl1pPr algn="l" rtl="0" eaLnBrk="1" fontAlgn="base" hangingPunct="1">
              <a:spcBef>
                <a:spcPct val="0"/>
              </a:spcBef>
              <a:spcAft>
                <a:spcPct val="0"/>
              </a:spcAft>
              <a:defRPr sz="1600" b="1" cap="all"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FR" sz="1400" b="0" i="0" u="none" strike="noStrike" kern="0" cap="all" spc="0" normalizeH="0" baseline="0" noProof="0">
                <a:ln>
                  <a:noFill/>
                </a:ln>
                <a:solidFill>
                  <a:srgbClr val="007996"/>
                </a:solidFill>
                <a:effectLst/>
                <a:uLnTx/>
                <a:uFillTx/>
                <a:latin typeface="Open Sans" panose="020B0606030504020204" pitchFamily="34" charset="0"/>
                <a:ea typeface="Open Sans" panose="020B0606030504020204" pitchFamily="34" charset="0"/>
                <a:cs typeface="Open Sans" panose="020B0606030504020204" pitchFamily="34" charset="0"/>
              </a:rPr>
              <a:t>et pour l’aménagement de sites propres pour les transports</a:t>
            </a:r>
          </a:p>
        </p:txBody>
      </p:sp>
      <p:pic>
        <p:nvPicPr>
          <p:cNvPr id="6" name="Image 5">
            <a:extLst>
              <a:ext uri="{FF2B5EF4-FFF2-40B4-BE49-F238E27FC236}">
                <a16:creationId xmlns:a16="http://schemas.microsoft.com/office/drawing/2014/main" id="{E9BAEFB4-9447-6A14-7C1C-F67F8179F9E6}"/>
              </a:ext>
            </a:extLst>
          </p:cNvPr>
          <p:cNvPicPr>
            <a:picLocks noChangeAspect="1"/>
          </p:cNvPicPr>
          <p:nvPr/>
        </p:nvPicPr>
        <p:blipFill>
          <a:blip r:embed="rId3"/>
          <a:stretch>
            <a:fillRect/>
          </a:stretch>
        </p:blipFill>
        <p:spPr>
          <a:xfrm>
            <a:off x="640799" y="846301"/>
            <a:ext cx="5715916" cy="5321954"/>
          </a:xfrm>
          <a:prstGeom prst="rect">
            <a:avLst/>
          </a:prstGeom>
        </p:spPr>
      </p:pic>
      <p:sp>
        <p:nvSpPr>
          <p:cNvPr id="4" name="Titre 2">
            <a:extLst>
              <a:ext uri="{FF2B5EF4-FFF2-40B4-BE49-F238E27FC236}">
                <a16:creationId xmlns:a16="http://schemas.microsoft.com/office/drawing/2014/main" id="{A893D4AE-C2AA-7CD1-5FE4-B2865EB2E329}"/>
              </a:ext>
            </a:extLst>
          </p:cNvPr>
          <p:cNvSpPr txBox="1">
            <a:spLocks/>
          </p:cNvSpPr>
          <p:nvPr/>
        </p:nvSpPr>
        <p:spPr>
          <a:xfrm>
            <a:off x="5295088" y="781168"/>
            <a:ext cx="2785984" cy="246221"/>
          </a:xfrm>
          <a:prstGeom prst="rect">
            <a:avLst/>
          </a:prstGeom>
          <a:solidFill>
            <a:schemeClr val="bg1"/>
          </a:solidFill>
        </p:spPr>
        <p:txBody>
          <a:bodyPr vert="horz" wrap="square" anchor="t" anchorCtr="0">
            <a:noAutofit/>
          </a:bodyPr>
          <a:lstStyle>
            <a:lvl1pPr algn="l" rtl="0" eaLnBrk="1" fontAlgn="base" hangingPunct="1">
              <a:spcBef>
                <a:spcPct val="0"/>
              </a:spcBef>
              <a:spcAft>
                <a:spcPct val="0"/>
              </a:spcAft>
              <a:defRPr sz="1600" b="1" cap="all"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FR" sz="1400" b="0" i="0" u="none" strike="noStrike" kern="0" cap="all" spc="0" normalizeH="0" baseline="0" noProof="0">
                <a:ln>
                  <a:noFill/>
                </a:ln>
                <a:solidFill>
                  <a:srgbClr val="007996"/>
                </a:solidFill>
                <a:effectLst/>
                <a:uLnTx/>
                <a:uFillTx/>
                <a:latin typeface="Open Sans" panose="020B0606030504020204" pitchFamily="34" charset="0"/>
                <a:ea typeface="Open Sans" panose="020B0606030504020204" pitchFamily="34" charset="0"/>
                <a:cs typeface="Open Sans" panose="020B0606030504020204" pitchFamily="34" charset="0"/>
              </a:rPr>
              <a:t>collectifs à l’horizon 2030 </a:t>
            </a:r>
          </a:p>
        </p:txBody>
      </p:sp>
      <p:pic>
        <p:nvPicPr>
          <p:cNvPr id="10" name="Image 9">
            <a:extLst>
              <a:ext uri="{FF2B5EF4-FFF2-40B4-BE49-F238E27FC236}">
                <a16:creationId xmlns:a16="http://schemas.microsoft.com/office/drawing/2014/main" id="{A8DD78BF-BA98-4A23-C7FD-E5C7103BAB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79787" y="2820324"/>
            <a:ext cx="2671776" cy="3398790"/>
          </a:xfrm>
          <a:prstGeom prst="rect">
            <a:avLst/>
          </a:prstGeom>
          <a:ln>
            <a:solidFill>
              <a:schemeClr val="tx1">
                <a:lumMod val="25000"/>
                <a:lumOff val="75000"/>
              </a:schemeClr>
            </a:solidFill>
          </a:ln>
        </p:spPr>
      </p:pic>
      <p:sp>
        <p:nvSpPr>
          <p:cNvPr id="11" name="ZoneTexte 10">
            <a:extLst>
              <a:ext uri="{FF2B5EF4-FFF2-40B4-BE49-F238E27FC236}">
                <a16:creationId xmlns:a16="http://schemas.microsoft.com/office/drawing/2014/main" id="{B5B20C57-4AEA-4AA1-79F3-EE0FDF3B247D}"/>
              </a:ext>
            </a:extLst>
          </p:cNvPr>
          <p:cNvSpPr txBox="1"/>
          <p:nvPr/>
        </p:nvSpPr>
        <p:spPr>
          <a:xfrm>
            <a:off x="6079787" y="2624123"/>
            <a:ext cx="2699452" cy="253916"/>
          </a:xfrm>
          <a:prstGeom prst="rect">
            <a:avLst/>
          </a:prstGeom>
          <a:solidFill>
            <a:schemeClr val="bg1">
              <a:lumMod val="9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a:ln>
                  <a:noFill/>
                </a:ln>
                <a:solidFill>
                  <a:srgbClr val="222221">
                    <a:lumMod val="75000"/>
                    <a:lumOff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Zoom sur l’agglomération grenobloise</a:t>
            </a:r>
          </a:p>
        </p:txBody>
      </p:sp>
      <p:pic>
        <p:nvPicPr>
          <p:cNvPr id="13" name="Image 12">
            <a:extLst>
              <a:ext uri="{FF2B5EF4-FFF2-40B4-BE49-F238E27FC236}">
                <a16:creationId xmlns:a16="http://schemas.microsoft.com/office/drawing/2014/main" id="{6CA184C8-FFF1-6464-EFBB-A4882A887AA5}"/>
              </a:ext>
            </a:extLst>
          </p:cNvPr>
          <p:cNvPicPr>
            <a:picLocks noChangeAspect="1"/>
          </p:cNvPicPr>
          <p:nvPr/>
        </p:nvPicPr>
        <p:blipFill>
          <a:blip r:embed="rId5"/>
          <a:stretch>
            <a:fillRect/>
          </a:stretch>
        </p:blipFill>
        <p:spPr>
          <a:xfrm>
            <a:off x="6416849" y="1596530"/>
            <a:ext cx="2334714" cy="794622"/>
          </a:xfrm>
          <a:prstGeom prst="rect">
            <a:avLst/>
          </a:prstGeom>
        </p:spPr>
      </p:pic>
      <p:pic>
        <p:nvPicPr>
          <p:cNvPr id="15" name="Image 14">
            <a:extLst>
              <a:ext uri="{FF2B5EF4-FFF2-40B4-BE49-F238E27FC236}">
                <a16:creationId xmlns:a16="http://schemas.microsoft.com/office/drawing/2014/main" id="{CCF38766-A2F3-53F7-65E6-60A505E0E61D}"/>
              </a:ext>
            </a:extLst>
          </p:cNvPr>
          <p:cNvPicPr>
            <a:picLocks noChangeAspect="1"/>
          </p:cNvPicPr>
          <p:nvPr/>
        </p:nvPicPr>
        <p:blipFill>
          <a:blip r:embed="rId6"/>
          <a:stretch>
            <a:fillRect/>
          </a:stretch>
        </p:blipFill>
        <p:spPr>
          <a:xfrm>
            <a:off x="557813" y="3686783"/>
            <a:ext cx="2266640" cy="2601574"/>
          </a:xfrm>
          <a:prstGeom prst="rect">
            <a:avLst/>
          </a:prstGeom>
          <a:ln>
            <a:solidFill>
              <a:schemeClr val="tx1">
                <a:lumMod val="25000"/>
                <a:lumOff val="75000"/>
              </a:schemeClr>
            </a:solidFill>
          </a:ln>
        </p:spPr>
      </p:pic>
    </p:spTree>
    <p:extLst>
      <p:ext uri="{BB962C8B-B14F-4D97-AF65-F5344CB8AC3E}">
        <p14:creationId xmlns:p14="http://schemas.microsoft.com/office/powerpoint/2010/main" val="25832998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10D0E8B-2F6F-87FB-0A56-449648E684D5}"/>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04FD15FE-2794-B215-C407-F28FEBEAEB3C}"/>
              </a:ext>
            </a:extLst>
          </p:cNvPr>
          <p:cNvSpPr>
            <a:spLocks noGrp="1"/>
          </p:cNvSpPr>
          <p:nvPr>
            <p:ph type="title"/>
          </p:nvPr>
        </p:nvSpPr>
        <p:spPr>
          <a:xfrm>
            <a:off x="640800" y="320400"/>
            <a:ext cx="7297600" cy="347846"/>
          </a:xfrm>
        </p:spPr>
        <p:txBody>
          <a:bodyPr/>
          <a:lstStyle/>
          <a:p>
            <a:r>
              <a:rPr lang="fr-FR" sz="1400" b="0"/>
              <a:t>Orientations pour l’organisation des déplacements routiers</a:t>
            </a:r>
          </a:p>
        </p:txBody>
      </p:sp>
      <p:sp>
        <p:nvSpPr>
          <p:cNvPr id="5" name="Espace réservé du texte 4">
            <a:extLst>
              <a:ext uri="{FF2B5EF4-FFF2-40B4-BE49-F238E27FC236}">
                <a16:creationId xmlns:a16="http://schemas.microsoft.com/office/drawing/2014/main" id="{5D9001B6-D8BA-1CC3-DEDE-EE58779DD3A6}"/>
              </a:ext>
            </a:extLst>
          </p:cNvPr>
          <p:cNvSpPr>
            <a:spLocks noGrp="1"/>
          </p:cNvSpPr>
          <p:nvPr>
            <p:ph type="body" sz="quarter" idx="14"/>
          </p:nvPr>
        </p:nvSpPr>
        <p:spPr/>
        <p:txBody>
          <a:bodyPr/>
          <a:lstStyle/>
          <a:p>
            <a:r>
              <a:rPr lang="fr-FR"/>
              <a:t>Extraits du SCoT de la </a:t>
            </a:r>
            <a:r>
              <a:rPr lang="fr-FR" err="1"/>
              <a:t>GReG</a:t>
            </a:r>
            <a:r>
              <a:rPr lang="fr-FR"/>
              <a:t> </a:t>
            </a:r>
            <a:r>
              <a:rPr lang="fr-FR" b="0"/>
              <a:t>– document d’orientations et d’objectifs</a:t>
            </a:r>
          </a:p>
        </p:txBody>
      </p:sp>
      <p:sp>
        <p:nvSpPr>
          <p:cNvPr id="7" name="Bouton d'action : Retour 6">
            <a:hlinkClick r:id="rId2" action="ppaction://hlinksldjump" highlightClick="1"/>
            <a:extLst>
              <a:ext uri="{FF2B5EF4-FFF2-40B4-BE49-F238E27FC236}">
                <a16:creationId xmlns:a16="http://schemas.microsoft.com/office/drawing/2014/main" id="{B61E36D1-DBF5-D8F3-0C7D-1173ADA523D2}"/>
              </a:ext>
            </a:extLst>
          </p:cNvPr>
          <p:cNvSpPr/>
          <p:nvPr/>
        </p:nvSpPr>
        <p:spPr>
          <a:xfrm rot="16200000">
            <a:off x="8342694" y="714675"/>
            <a:ext cx="359924" cy="457813"/>
          </a:xfrm>
          <a:prstGeom prst="actionButtonReturn">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1400" b="0" i="0" u="none" strike="noStrike" kern="1200" cap="none" spc="0" normalizeH="0" baseline="0" noProof="0">
              <a:ln>
                <a:noFill/>
              </a:ln>
              <a:solidFill>
                <a:srgbClr val="222221"/>
              </a:solidFill>
              <a:effectLst/>
              <a:uLnTx/>
              <a:uFillTx/>
              <a:latin typeface="Open Sans"/>
              <a:ea typeface="+mn-ea"/>
              <a:cs typeface="+mn-cs"/>
            </a:endParaRPr>
          </a:p>
        </p:txBody>
      </p:sp>
      <p:sp>
        <p:nvSpPr>
          <p:cNvPr id="8" name="ZoneTexte 7">
            <a:extLst>
              <a:ext uri="{FF2B5EF4-FFF2-40B4-BE49-F238E27FC236}">
                <a16:creationId xmlns:a16="http://schemas.microsoft.com/office/drawing/2014/main" id="{36B5FD01-F583-B465-EDED-EB84BB2B8606}"/>
              </a:ext>
            </a:extLst>
          </p:cNvPr>
          <p:cNvSpPr txBox="1"/>
          <p:nvPr/>
        </p:nvSpPr>
        <p:spPr>
          <a:xfrm>
            <a:off x="8247548" y="1123544"/>
            <a:ext cx="562975" cy="24622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retour</a:t>
            </a:r>
          </a:p>
        </p:txBody>
      </p:sp>
      <p:sp>
        <p:nvSpPr>
          <p:cNvPr id="2" name="Titre 2">
            <a:extLst>
              <a:ext uri="{FF2B5EF4-FFF2-40B4-BE49-F238E27FC236}">
                <a16:creationId xmlns:a16="http://schemas.microsoft.com/office/drawing/2014/main" id="{7E4ED758-4764-04C7-A2DC-D5E283B65B21}"/>
              </a:ext>
            </a:extLst>
          </p:cNvPr>
          <p:cNvSpPr txBox="1">
            <a:spLocks/>
          </p:cNvSpPr>
          <p:nvPr/>
        </p:nvSpPr>
        <p:spPr>
          <a:xfrm>
            <a:off x="6313250" y="560512"/>
            <a:ext cx="1767821" cy="347846"/>
          </a:xfrm>
          <a:prstGeom prst="rect">
            <a:avLst/>
          </a:prstGeom>
          <a:solidFill>
            <a:schemeClr val="bg1"/>
          </a:solidFill>
        </p:spPr>
        <p:txBody>
          <a:bodyPr vert="horz" wrap="square" anchor="t" anchorCtr="0">
            <a:noAutofit/>
          </a:bodyPr>
          <a:lstStyle>
            <a:lvl1pPr algn="l" rtl="0" eaLnBrk="1" fontAlgn="base" hangingPunct="1">
              <a:spcBef>
                <a:spcPct val="0"/>
              </a:spcBef>
              <a:spcAft>
                <a:spcPct val="0"/>
              </a:spcAft>
              <a:defRPr sz="1600" b="1" cap="all"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FR" sz="1400" b="0" i="0" u="none" strike="noStrike" kern="0" cap="all" spc="0" normalizeH="0" baseline="0" noProof="0">
                <a:ln>
                  <a:noFill/>
                </a:ln>
                <a:solidFill>
                  <a:srgbClr val="007996"/>
                </a:solidFill>
                <a:effectLst/>
                <a:uLnTx/>
                <a:uFillTx/>
                <a:latin typeface="Open Sans" panose="020B0606030504020204" pitchFamily="34" charset="0"/>
                <a:ea typeface="Open Sans" panose="020B0606030504020204" pitchFamily="34" charset="0"/>
                <a:cs typeface="Open Sans" panose="020B0606030504020204" pitchFamily="34" charset="0"/>
              </a:rPr>
              <a:t>à l’horizon 2030 </a:t>
            </a:r>
          </a:p>
        </p:txBody>
      </p:sp>
      <p:pic>
        <p:nvPicPr>
          <p:cNvPr id="6" name="Image 5">
            <a:extLst>
              <a:ext uri="{FF2B5EF4-FFF2-40B4-BE49-F238E27FC236}">
                <a16:creationId xmlns:a16="http://schemas.microsoft.com/office/drawing/2014/main" id="{AB0CE3F3-F95B-7153-E57D-321BF09784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0800" y="975205"/>
            <a:ext cx="7297600" cy="5142283"/>
          </a:xfrm>
          <a:prstGeom prst="rect">
            <a:avLst/>
          </a:prstGeom>
        </p:spPr>
      </p:pic>
    </p:spTree>
    <p:extLst>
      <p:ext uri="{BB962C8B-B14F-4D97-AF65-F5344CB8AC3E}">
        <p14:creationId xmlns:p14="http://schemas.microsoft.com/office/powerpoint/2010/main" val="18707734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DA63673-0AAB-9219-C884-1EB5B805CEB9}"/>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74B1A7F1-A311-4D2A-15C9-314E99CB7484}"/>
              </a:ext>
            </a:extLst>
          </p:cNvPr>
          <p:cNvSpPr>
            <a:spLocks noGrp="1"/>
          </p:cNvSpPr>
          <p:nvPr>
            <p:ph type="title"/>
          </p:nvPr>
        </p:nvSpPr>
        <p:spPr>
          <a:xfrm>
            <a:off x="640799" y="320400"/>
            <a:ext cx="7376529" cy="347846"/>
          </a:xfrm>
        </p:spPr>
        <p:txBody>
          <a:bodyPr/>
          <a:lstStyle/>
          <a:p>
            <a:r>
              <a:rPr lang="fr-FR" sz="1400" b="0"/>
              <a:t>Recommandations pour l’aménagement des axes et apaisement des vitesses</a:t>
            </a:r>
          </a:p>
        </p:txBody>
      </p:sp>
      <p:sp>
        <p:nvSpPr>
          <p:cNvPr id="5" name="Espace réservé du texte 4">
            <a:extLst>
              <a:ext uri="{FF2B5EF4-FFF2-40B4-BE49-F238E27FC236}">
                <a16:creationId xmlns:a16="http://schemas.microsoft.com/office/drawing/2014/main" id="{AA6B5532-8A15-FD9E-D491-336EECE941D4}"/>
              </a:ext>
            </a:extLst>
          </p:cNvPr>
          <p:cNvSpPr>
            <a:spLocks noGrp="1"/>
          </p:cNvSpPr>
          <p:nvPr>
            <p:ph type="body" sz="quarter" idx="14"/>
          </p:nvPr>
        </p:nvSpPr>
        <p:spPr/>
        <p:txBody>
          <a:bodyPr/>
          <a:lstStyle/>
          <a:p>
            <a:r>
              <a:rPr lang="fr-FR"/>
              <a:t>Extraits du SCoT de la </a:t>
            </a:r>
            <a:r>
              <a:rPr lang="fr-FR" err="1"/>
              <a:t>GReG</a:t>
            </a:r>
            <a:r>
              <a:rPr lang="fr-FR"/>
              <a:t> </a:t>
            </a:r>
            <a:r>
              <a:rPr lang="fr-FR" b="0"/>
              <a:t>– document d’orientations et d’objectifs</a:t>
            </a:r>
          </a:p>
        </p:txBody>
      </p:sp>
      <p:sp>
        <p:nvSpPr>
          <p:cNvPr id="7" name="Bouton d'action : Retour 6">
            <a:hlinkClick r:id="rId2" action="ppaction://hlinksldjump" highlightClick="1"/>
            <a:extLst>
              <a:ext uri="{FF2B5EF4-FFF2-40B4-BE49-F238E27FC236}">
                <a16:creationId xmlns:a16="http://schemas.microsoft.com/office/drawing/2014/main" id="{6200ED15-0F39-CA23-F53C-14A4EC6909ED}"/>
              </a:ext>
            </a:extLst>
          </p:cNvPr>
          <p:cNvSpPr/>
          <p:nvPr/>
        </p:nvSpPr>
        <p:spPr>
          <a:xfrm rot="16200000">
            <a:off x="8342694" y="714675"/>
            <a:ext cx="359924" cy="457813"/>
          </a:xfrm>
          <a:prstGeom prst="actionButtonReturn">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1400" b="0" i="0" u="none" strike="noStrike" kern="1200" cap="none" spc="0" normalizeH="0" baseline="0" noProof="0">
              <a:ln>
                <a:noFill/>
              </a:ln>
              <a:solidFill>
                <a:srgbClr val="222221"/>
              </a:solidFill>
              <a:effectLst/>
              <a:uLnTx/>
              <a:uFillTx/>
              <a:latin typeface="Open Sans"/>
              <a:ea typeface="+mn-ea"/>
              <a:cs typeface="+mn-cs"/>
            </a:endParaRPr>
          </a:p>
        </p:txBody>
      </p:sp>
      <p:sp>
        <p:nvSpPr>
          <p:cNvPr id="8" name="ZoneTexte 7">
            <a:extLst>
              <a:ext uri="{FF2B5EF4-FFF2-40B4-BE49-F238E27FC236}">
                <a16:creationId xmlns:a16="http://schemas.microsoft.com/office/drawing/2014/main" id="{5798C917-9232-072F-F57D-DB3941B34367}"/>
              </a:ext>
            </a:extLst>
          </p:cNvPr>
          <p:cNvSpPr txBox="1"/>
          <p:nvPr/>
        </p:nvSpPr>
        <p:spPr>
          <a:xfrm>
            <a:off x="8247548" y="1123544"/>
            <a:ext cx="562975" cy="24622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retour</a:t>
            </a:r>
          </a:p>
        </p:txBody>
      </p:sp>
      <p:sp>
        <p:nvSpPr>
          <p:cNvPr id="2" name="Titre 2">
            <a:extLst>
              <a:ext uri="{FF2B5EF4-FFF2-40B4-BE49-F238E27FC236}">
                <a16:creationId xmlns:a16="http://schemas.microsoft.com/office/drawing/2014/main" id="{DB814948-B8E2-B6A9-48FD-4642647D43C2}"/>
              </a:ext>
            </a:extLst>
          </p:cNvPr>
          <p:cNvSpPr txBox="1">
            <a:spLocks/>
          </p:cNvSpPr>
          <p:nvPr/>
        </p:nvSpPr>
        <p:spPr>
          <a:xfrm>
            <a:off x="6313250" y="560512"/>
            <a:ext cx="1767821" cy="347846"/>
          </a:xfrm>
          <a:prstGeom prst="rect">
            <a:avLst/>
          </a:prstGeom>
          <a:solidFill>
            <a:schemeClr val="bg1"/>
          </a:solidFill>
        </p:spPr>
        <p:txBody>
          <a:bodyPr vert="horz" wrap="square" anchor="t" anchorCtr="0">
            <a:noAutofit/>
          </a:bodyPr>
          <a:lstStyle>
            <a:lvl1pPr algn="l" rtl="0" eaLnBrk="1" fontAlgn="base" hangingPunct="1">
              <a:spcBef>
                <a:spcPct val="0"/>
              </a:spcBef>
              <a:spcAft>
                <a:spcPct val="0"/>
              </a:spcAft>
              <a:defRPr sz="1600" b="1" cap="all"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FR" sz="1400" b="0" i="0" u="none" strike="noStrike" kern="0" cap="all" spc="0" normalizeH="0" baseline="0" noProof="0">
                <a:ln>
                  <a:noFill/>
                </a:ln>
                <a:solidFill>
                  <a:srgbClr val="007996"/>
                </a:solidFill>
                <a:effectLst/>
                <a:uLnTx/>
                <a:uFillTx/>
                <a:latin typeface="Open Sans" panose="020B0606030504020204" pitchFamily="34" charset="0"/>
                <a:ea typeface="Open Sans" panose="020B0606030504020204" pitchFamily="34" charset="0"/>
                <a:cs typeface="Open Sans" panose="020B0606030504020204" pitchFamily="34" charset="0"/>
              </a:rPr>
              <a:t>à l’horizon 2030 </a:t>
            </a:r>
          </a:p>
        </p:txBody>
      </p:sp>
      <p:pic>
        <p:nvPicPr>
          <p:cNvPr id="9" name="Image 8">
            <a:extLst>
              <a:ext uri="{FF2B5EF4-FFF2-40B4-BE49-F238E27FC236}">
                <a16:creationId xmlns:a16="http://schemas.microsoft.com/office/drawing/2014/main" id="{9CACF8DB-53C2-7F9F-8794-4B9BA666AA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8414" y="1026698"/>
            <a:ext cx="7492657" cy="5270789"/>
          </a:xfrm>
          <a:prstGeom prst="rect">
            <a:avLst/>
          </a:prstGeom>
        </p:spPr>
      </p:pic>
    </p:spTree>
    <p:extLst>
      <p:ext uri="{BB962C8B-B14F-4D97-AF65-F5344CB8AC3E}">
        <p14:creationId xmlns:p14="http://schemas.microsoft.com/office/powerpoint/2010/main" val="40973411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CFB7F8C0-5520-D84C-6FE1-B17FBE2E2C9B}"/>
              </a:ext>
            </a:extLst>
          </p:cNvPr>
          <p:cNvSpPr>
            <a:spLocks noGrp="1"/>
          </p:cNvSpPr>
          <p:nvPr>
            <p:ph type="title"/>
          </p:nvPr>
        </p:nvSpPr>
        <p:spPr>
          <a:xfrm>
            <a:off x="640800" y="320400"/>
            <a:ext cx="7297600" cy="347846"/>
          </a:xfrm>
        </p:spPr>
        <p:txBody>
          <a:bodyPr/>
          <a:lstStyle/>
          <a:p>
            <a:r>
              <a:rPr lang="fr-FR" sz="1400" b="0"/>
              <a:t>Localisation des principaux projets routiers programmés ou envisagés</a:t>
            </a:r>
          </a:p>
        </p:txBody>
      </p:sp>
      <p:sp>
        <p:nvSpPr>
          <p:cNvPr id="5" name="Espace réservé du texte 4">
            <a:extLst>
              <a:ext uri="{FF2B5EF4-FFF2-40B4-BE49-F238E27FC236}">
                <a16:creationId xmlns:a16="http://schemas.microsoft.com/office/drawing/2014/main" id="{D878A646-2BD7-F85B-4F8C-CE8FFA18724B}"/>
              </a:ext>
            </a:extLst>
          </p:cNvPr>
          <p:cNvSpPr>
            <a:spLocks noGrp="1"/>
          </p:cNvSpPr>
          <p:nvPr>
            <p:ph type="body" sz="quarter" idx="14"/>
          </p:nvPr>
        </p:nvSpPr>
        <p:spPr/>
        <p:txBody>
          <a:bodyPr/>
          <a:lstStyle/>
          <a:p>
            <a:r>
              <a:rPr lang="fr-FR"/>
              <a:t>Extraits du SCoT de la </a:t>
            </a:r>
            <a:r>
              <a:rPr lang="fr-FR" err="1"/>
              <a:t>GReG</a:t>
            </a:r>
            <a:r>
              <a:rPr lang="fr-FR"/>
              <a:t> </a:t>
            </a:r>
            <a:r>
              <a:rPr lang="fr-FR" b="0"/>
              <a:t>– document d’orientations et d’objectifs</a:t>
            </a:r>
          </a:p>
        </p:txBody>
      </p:sp>
      <p:sp>
        <p:nvSpPr>
          <p:cNvPr id="7" name="Bouton d'action : Retour 6">
            <a:hlinkClick r:id="rId2" action="ppaction://hlinksldjump" highlightClick="1"/>
            <a:extLst>
              <a:ext uri="{FF2B5EF4-FFF2-40B4-BE49-F238E27FC236}">
                <a16:creationId xmlns:a16="http://schemas.microsoft.com/office/drawing/2014/main" id="{F7259CA8-68DE-C19C-C338-01E6B4D4A846}"/>
              </a:ext>
            </a:extLst>
          </p:cNvPr>
          <p:cNvSpPr/>
          <p:nvPr/>
        </p:nvSpPr>
        <p:spPr>
          <a:xfrm rot="16200000">
            <a:off x="8342694" y="714675"/>
            <a:ext cx="359924" cy="457813"/>
          </a:xfrm>
          <a:prstGeom prst="actionButtonReturn">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1400" b="0" i="0" u="none" strike="noStrike" kern="1200" cap="none" spc="0" normalizeH="0" baseline="0" noProof="0">
              <a:ln>
                <a:noFill/>
              </a:ln>
              <a:solidFill>
                <a:srgbClr val="222221"/>
              </a:solidFill>
              <a:effectLst/>
              <a:uLnTx/>
              <a:uFillTx/>
              <a:latin typeface="Open Sans"/>
              <a:ea typeface="+mn-ea"/>
              <a:cs typeface="+mn-cs"/>
            </a:endParaRPr>
          </a:p>
        </p:txBody>
      </p:sp>
      <p:sp>
        <p:nvSpPr>
          <p:cNvPr id="8" name="ZoneTexte 7">
            <a:extLst>
              <a:ext uri="{FF2B5EF4-FFF2-40B4-BE49-F238E27FC236}">
                <a16:creationId xmlns:a16="http://schemas.microsoft.com/office/drawing/2014/main" id="{8FED87EA-9E44-F7EC-2EAD-1C2DEDDD2489}"/>
              </a:ext>
            </a:extLst>
          </p:cNvPr>
          <p:cNvSpPr txBox="1"/>
          <p:nvPr/>
        </p:nvSpPr>
        <p:spPr>
          <a:xfrm>
            <a:off x="8247548" y="1123544"/>
            <a:ext cx="562975" cy="24622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retour</a:t>
            </a:r>
          </a:p>
        </p:txBody>
      </p:sp>
      <p:sp>
        <p:nvSpPr>
          <p:cNvPr id="2" name="Titre 2">
            <a:extLst>
              <a:ext uri="{FF2B5EF4-FFF2-40B4-BE49-F238E27FC236}">
                <a16:creationId xmlns:a16="http://schemas.microsoft.com/office/drawing/2014/main" id="{0B14CF76-78A1-8B5D-BDAB-EF9FEDE88085}"/>
              </a:ext>
            </a:extLst>
          </p:cNvPr>
          <p:cNvSpPr txBox="1">
            <a:spLocks/>
          </p:cNvSpPr>
          <p:nvPr/>
        </p:nvSpPr>
        <p:spPr>
          <a:xfrm>
            <a:off x="6313250" y="560512"/>
            <a:ext cx="1767821" cy="347846"/>
          </a:xfrm>
          <a:prstGeom prst="rect">
            <a:avLst/>
          </a:prstGeom>
          <a:solidFill>
            <a:schemeClr val="bg1"/>
          </a:solidFill>
        </p:spPr>
        <p:txBody>
          <a:bodyPr vert="horz" wrap="square" anchor="t" anchorCtr="0">
            <a:noAutofit/>
          </a:bodyPr>
          <a:lstStyle>
            <a:lvl1pPr algn="l" rtl="0" eaLnBrk="1" fontAlgn="base" hangingPunct="1">
              <a:spcBef>
                <a:spcPct val="0"/>
              </a:spcBef>
              <a:spcAft>
                <a:spcPct val="0"/>
              </a:spcAft>
              <a:defRPr sz="1600" b="1" cap="all"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1" fontAlgn="base" hangingPunct="1">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FR" sz="1400" b="0" i="0" u="none" strike="noStrike" kern="0" cap="all" spc="0" normalizeH="0" baseline="0" noProof="0">
                <a:ln>
                  <a:noFill/>
                </a:ln>
                <a:solidFill>
                  <a:srgbClr val="007996"/>
                </a:solidFill>
                <a:effectLst/>
                <a:uLnTx/>
                <a:uFillTx/>
                <a:latin typeface="Open Sans" panose="020B0606030504020204" pitchFamily="34" charset="0"/>
                <a:ea typeface="Open Sans" panose="020B0606030504020204" pitchFamily="34" charset="0"/>
                <a:cs typeface="Open Sans" panose="020B0606030504020204" pitchFamily="34" charset="0"/>
              </a:rPr>
              <a:t>à l’horizon 2030 </a:t>
            </a:r>
          </a:p>
        </p:txBody>
      </p:sp>
      <p:pic>
        <p:nvPicPr>
          <p:cNvPr id="10" name="Image 9">
            <a:extLst>
              <a:ext uri="{FF2B5EF4-FFF2-40B4-BE49-F238E27FC236}">
                <a16:creationId xmlns:a16="http://schemas.microsoft.com/office/drawing/2014/main" id="{A9F96EE6-6B1D-4472-B5B5-8688C653955D}"/>
              </a:ext>
            </a:extLst>
          </p:cNvPr>
          <p:cNvPicPr>
            <a:picLocks noChangeAspect="1"/>
          </p:cNvPicPr>
          <p:nvPr/>
        </p:nvPicPr>
        <p:blipFill>
          <a:blip r:embed="rId3"/>
          <a:stretch>
            <a:fillRect/>
          </a:stretch>
        </p:blipFill>
        <p:spPr>
          <a:xfrm>
            <a:off x="640800" y="888902"/>
            <a:ext cx="5905412" cy="5389130"/>
          </a:xfrm>
          <a:prstGeom prst="rect">
            <a:avLst/>
          </a:prstGeom>
        </p:spPr>
      </p:pic>
      <p:pic>
        <p:nvPicPr>
          <p:cNvPr id="12" name="Image 11">
            <a:extLst>
              <a:ext uri="{FF2B5EF4-FFF2-40B4-BE49-F238E27FC236}">
                <a16:creationId xmlns:a16="http://schemas.microsoft.com/office/drawing/2014/main" id="{430857E3-ED3C-D7C9-700D-013CA1042568}"/>
              </a:ext>
            </a:extLst>
          </p:cNvPr>
          <p:cNvPicPr>
            <a:picLocks noChangeAspect="1"/>
          </p:cNvPicPr>
          <p:nvPr/>
        </p:nvPicPr>
        <p:blipFill>
          <a:blip r:embed="rId4"/>
          <a:stretch>
            <a:fillRect/>
          </a:stretch>
        </p:blipFill>
        <p:spPr>
          <a:xfrm>
            <a:off x="6060485" y="4202349"/>
            <a:ext cx="2103442" cy="1305584"/>
          </a:xfrm>
          <a:prstGeom prst="rect">
            <a:avLst/>
          </a:prstGeom>
        </p:spPr>
      </p:pic>
      <p:pic>
        <p:nvPicPr>
          <p:cNvPr id="14" name="Image 13">
            <a:extLst>
              <a:ext uri="{FF2B5EF4-FFF2-40B4-BE49-F238E27FC236}">
                <a16:creationId xmlns:a16="http://schemas.microsoft.com/office/drawing/2014/main" id="{EA6D0377-668E-AF3B-F4E1-4413213F368C}"/>
              </a:ext>
            </a:extLst>
          </p:cNvPr>
          <p:cNvPicPr>
            <a:picLocks noChangeAspect="1"/>
          </p:cNvPicPr>
          <p:nvPr/>
        </p:nvPicPr>
        <p:blipFill>
          <a:blip r:embed="rId5"/>
          <a:stretch>
            <a:fillRect/>
          </a:stretch>
        </p:blipFill>
        <p:spPr>
          <a:xfrm>
            <a:off x="6079787" y="5587501"/>
            <a:ext cx="2730736" cy="690531"/>
          </a:xfrm>
          <a:prstGeom prst="rect">
            <a:avLst/>
          </a:prstGeom>
        </p:spPr>
      </p:pic>
    </p:spTree>
    <p:extLst>
      <p:ext uri="{BB962C8B-B14F-4D97-AF65-F5344CB8AC3E}">
        <p14:creationId xmlns:p14="http://schemas.microsoft.com/office/powerpoint/2010/main" val="1681379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 27">
            <a:hlinkClick r:id="rId3" action="ppaction://hlinksldjump"/>
            <a:extLst>
              <a:ext uri="{FF2B5EF4-FFF2-40B4-BE49-F238E27FC236}">
                <a16:creationId xmlns:a16="http://schemas.microsoft.com/office/drawing/2014/main" id="{97595B08-1F65-909E-204F-CF757E50D1D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70333" y="4606526"/>
            <a:ext cx="356783" cy="359707"/>
          </a:xfrm>
          <a:prstGeom prst="rect">
            <a:avLst/>
          </a:prstGeom>
        </p:spPr>
      </p:pic>
      <p:pic>
        <p:nvPicPr>
          <p:cNvPr id="14" name="Image 13">
            <a:hlinkClick r:id="rId5" action="ppaction://hlinksldjump"/>
            <a:extLst>
              <a:ext uri="{FF2B5EF4-FFF2-40B4-BE49-F238E27FC236}">
                <a16:creationId xmlns:a16="http://schemas.microsoft.com/office/drawing/2014/main" id="{9B24EF27-22C3-0E8A-24A3-AB5F8D785D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84128" y="2625825"/>
            <a:ext cx="356783" cy="359707"/>
          </a:xfrm>
          <a:prstGeom prst="rect">
            <a:avLst/>
          </a:prstGeom>
        </p:spPr>
      </p:pic>
      <p:sp>
        <p:nvSpPr>
          <p:cNvPr id="69" name="Rectangle 68">
            <a:extLst>
              <a:ext uri="{FF2B5EF4-FFF2-40B4-BE49-F238E27FC236}">
                <a16:creationId xmlns:a16="http://schemas.microsoft.com/office/drawing/2014/main" id="{053ABA00-6174-FD60-449D-00566DC70E07}"/>
              </a:ext>
            </a:extLst>
          </p:cNvPr>
          <p:cNvSpPr/>
          <p:nvPr/>
        </p:nvSpPr>
        <p:spPr>
          <a:xfrm>
            <a:off x="3717944" y="4278336"/>
            <a:ext cx="5040225" cy="2349935"/>
          </a:xfrm>
          <a:prstGeom prst="rect">
            <a:avLst/>
          </a:prstGeom>
          <a:noFill/>
          <a:ln w="25400">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8D1BD783-4E7B-DCAB-CA60-5E177D599647}"/>
              </a:ext>
            </a:extLst>
          </p:cNvPr>
          <p:cNvSpPr/>
          <p:nvPr/>
        </p:nvSpPr>
        <p:spPr>
          <a:xfrm>
            <a:off x="3721410" y="2619259"/>
            <a:ext cx="5036760" cy="1621591"/>
          </a:xfrm>
          <a:prstGeom prst="rect">
            <a:avLst/>
          </a:prstGeom>
          <a:noFill/>
          <a:ln w="25400">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re 3">
            <a:extLst>
              <a:ext uri="{FF2B5EF4-FFF2-40B4-BE49-F238E27FC236}">
                <a16:creationId xmlns:a16="http://schemas.microsoft.com/office/drawing/2014/main" id="{5523BFAA-0956-46D5-8348-7C820F1058AF}"/>
              </a:ext>
            </a:extLst>
          </p:cNvPr>
          <p:cNvSpPr>
            <a:spLocks noGrp="1"/>
          </p:cNvSpPr>
          <p:nvPr>
            <p:ph type="title"/>
          </p:nvPr>
        </p:nvSpPr>
        <p:spPr>
          <a:xfrm>
            <a:off x="324749" y="289815"/>
            <a:ext cx="7492805" cy="504872"/>
          </a:xfrm>
        </p:spPr>
        <p:txBody>
          <a:bodyPr/>
          <a:lstStyle/>
          <a:p>
            <a:pPr marL="0" indent="0" algn="just">
              <a:buNone/>
            </a:pPr>
            <a:r>
              <a:rPr lang="fr-FR"/>
              <a:t> Transports et mobilités</a:t>
            </a:r>
            <a:r>
              <a:rPr lang="fr-FR" sz="2000" b="1"/>
              <a:t> : contenus du SCoT de la Greg </a:t>
            </a:r>
            <a:endParaRPr lang="fr-FR" sz="2000" b="1">
              <a:highlight>
                <a:srgbClr val="FFFF00"/>
              </a:highlight>
            </a:endParaRPr>
          </a:p>
        </p:txBody>
      </p:sp>
      <p:sp>
        <p:nvSpPr>
          <p:cNvPr id="7" name="Espace réservé du numéro de diapositive 6">
            <a:extLst>
              <a:ext uri="{FF2B5EF4-FFF2-40B4-BE49-F238E27FC236}">
                <a16:creationId xmlns:a16="http://schemas.microsoft.com/office/drawing/2014/main" id="{3130E222-256F-459F-AB99-9A126310ED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9DF981-C277-4BD7-B90D-03A39C1D235D}" type="slidenum">
              <a:rPr kumimoji="0" lang="fr-FR"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FR"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ZoneTexte 13">
            <a:extLst>
              <a:ext uri="{FF2B5EF4-FFF2-40B4-BE49-F238E27FC236}">
                <a16:creationId xmlns:a16="http://schemas.microsoft.com/office/drawing/2014/main" id="{9B6B12B7-693E-610E-D8DA-38A2E972C397}"/>
              </a:ext>
            </a:extLst>
          </p:cNvPr>
          <p:cNvSpPr txBox="1"/>
          <p:nvPr/>
        </p:nvSpPr>
        <p:spPr>
          <a:xfrm>
            <a:off x="8281826" y="227535"/>
            <a:ext cx="744986" cy="641619"/>
          </a:xfrm>
          <a:prstGeom prst="rect">
            <a:avLst/>
          </a:prstGeom>
          <a:noFill/>
        </p:spPr>
        <p:txBody>
          <a:bodyPr wrap="square" numCol="1" rtlCol="0">
            <a:prstTxWarp prst="textDeflateInflateDeflat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solidFill>
                    <a:srgbClr val="961B2E"/>
                  </a:solidFill>
                </a:ln>
                <a:solidFill>
                  <a:srgbClr val="961B2E"/>
                </a:solidFill>
                <a:effectLst>
                  <a:outerShdw blurRad="50800" dist="38100" dir="2700000" algn="tl" rotWithShape="0">
                    <a:prstClr val="black">
                      <a:alpha val="40000"/>
                    </a:prstClr>
                  </a:outerShdw>
                </a:effectLst>
                <a:uLnTx/>
                <a:uFillTx/>
                <a:latin typeface="Calibri" panose="020F0502020204030204"/>
                <a:ea typeface="+mn-ea"/>
                <a:cs typeface="+mn-cs"/>
              </a:rPr>
              <a:t>Bilan SCoT 2024</a:t>
            </a:r>
          </a:p>
        </p:txBody>
      </p:sp>
      <p:sp>
        <p:nvSpPr>
          <p:cNvPr id="13" name="Flèche : chevron 12">
            <a:extLst>
              <a:ext uri="{FF2B5EF4-FFF2-40B4-BE49-F238E27FC236}">
                <a16:creationId xmlns:a16="http://schemas.microsoft.com/office/drawing/2014/main" id="{8C79FC92-4612-56BD-1751-048318F3095F}"/>
              </a:ext>
            </a:extLst>
          </p:cNvPr>
          <p:cNvSpPr/>
          <p:nvPr/>
        </p:nvSpPr>
        <p:spPr>
          <a:xfrm>
            <a:off x="4818392" y="1295390"/>
            <a:ext cx="266700" cy="285750"/>
          </a:xfrm>
          <a:prstGeom prst="chevron">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4" name="Connecteur : en angle 23">
            <a:extLst>
              <a:ext uri="{FF2B5EF4-FFF2-40B4-BE49-F238E27FC236}">
                <a16:creationId xmlns:a16="http://schemas.microsoft.com/office/drawing/2014/main" id="{A5F2DADE-11FF-A2D3-3C96-B6794E0FF91F}"/>
              </a:ext>
            </a:extLst>
          </p:cNvPr>
          <p:cNvCxnSpPr>
            <a:cxnSpLocks/>
          </p:cNvCxnSpPr>
          <p:nvPr/>
        </p:nvCxnSpPr>
        <p:spPr>
          <a:xfrm rot="10800000" flipV="1">
            <a:off x="352445" y="1570281"/>
            <a:ext cx="19456" cy="1337524"/>
          </a:xfrm>
          <a:prstGeom prst="bentConnector3">
            <a:avLst>
              <a:gd name="adj1" fmla="val 1335213"/>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7140EB2F-2E68-9833-6A10-5670F72D8436}"/>
              </a:ext>
            </a:extLst>
          </p:cNvPr>
          <p:cNvSpPr txBox="1"/>
          <p:nvPr/>
        </p:nvSpPr>
        <p:spPr>
          <a:xfrm>
            <a:off x="381840" y="970116"/>
            <a:ext cx="4258221" cy="1200329"/>
          </a:xfrm>
          <a:prstGeom prst="rect">
            <a:avLst/>
          </a:prstGeom>
          <a:solidFill>
            <a:srgbClr val="961B2E"/>
          </a:solidFill>
          <a:ln>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alibri" panose="020F0502020204030204"/>
                <a:ea typeface="+mn-ea"/>
                <a:cs typeface="+mn-cs"/>
              </a:rPr>
              <a:t>Concevoir une offre qui contribue à une organisation plus équilibrée des territoires, améliore les fonctionnements urbains et la qualité du cadre de vie</a:t>
            </a:r>
          </a:p>
        </p:txBody>
      </p:sp>
      <p:pic>
        <p:nvPicPr>
          <p:cNvPr id="5" name="Image 4">
            <a:extLst>
              <a:ext uri="{FF2B5EF4-FFF2-40B4-BE49-F238E27FC236}">
                <a16:creationId xmlns:a16="http://schemas.microsoft.com/office/drawing/2014/main" id="{9FA9716B-E33C-CF49-0FD0-28116E90A25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79499" y="9579"/>
            <a:ext cx="766753" cy="254850"/>
          </a:xfrm>
          <a:prstGeom prst="rect">
            <a:avLst/>
          </a:prstGeom>
          <a:ln>
            <a:noFill/>
          </a:ln>
        </p:spPr>
      </p:pic>
      <p:sp>
        <p:nvSpPr>
          <p:cNvPr id="9" name="Espace réservé du contenu 4">
            <a:extLst>
              <a:ext uri="{FF2B5EF4-FFF2-40B4-BE49-F238E27FC236}">
                <a16:creationId xmlns:a16="http://schemas.microsoft.com/office/drawing/2014/main" id="{E4BB91BD-F659-57A0-C112-97FC22152623}"/>
              </a:ext>
            </a:extLst>
          </p:cNvPr>
          <p:cNvSpPr>
            <a:spLocks noGrp="1"/>
          </p:cNvSpPr>
          <p:nvPr>
            <p:ph idx="1"/>
          </p:nvPr>
        </p:nvSpPr>
        <p:spPr>
          <a:xfrm>
            <a:off x="381839" y="671001"/>
            <a:ext cx="8119356" cy="365126"/>
          </a:xfrm>
        </p:spPr>
        <p:txBody>
          <a:bodyPr>
            <a:normAutofit/>
          </a:bodyPr>
          <a:lstStyle/>
          <a:p>
            <a:pPr marL="0" indent="0" algn="just">
              <a:buNone/>
            </a:pPr>
            <a:r>
              <a:rPr lang="fr-FR" sz="1800" b="1"/>
              <a:t>Les principes défendus par les élus en 2012 :</a:t>
            </a:r>
          </a:p>
        </p:txBody>
      </p:sp>
      <p:sp>
        <p:nvSpPr>
          <p:cNvPr id="10" name="ZoneTexte 9">
            <a:extLst>
              <a:ext uri="{FF2B5EF4-FFF2-40B4-BE49-F238E27FC236}">
                <a16:creationId xmlns:a16="http://schemas.microsoft.com/office/drawing/2014/main" id="{AAC57589-5183-0773-B92F-E3D2402007E4}"/>
              </a:ext>
            </a:extLst>
          </p:cNvPr>
          <p:cNvSpPr txBox="1"/>
          <p:nvPr/>
        </p:nvSpPr>
        <p:spPr>
          <a:xfrm>
            <a:off x="353039" y="2231334"/>
            <a:ext cx="1581651"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500" b="1" i="1" u="sng" strike="noStrike" kern="1200" cap="none" spc="0" normalizeH="0" baseline="0" noProof="0">
                <a:ln>
                  <a:noFill/>
                </a:ln>
                <a:solidFill>
                  <a:srgbClr val="961B2E"/>
                </a:solidFill>
                <a:effectLst/>
                <a:uLnTx/>
                <a:uFillTx/>
                <a:latin typeface="Calibri" panose="020F0502020204030204"/>
                <a:ea typeface="+mn-ea"/>
                <a:cs typeface="+mn-cs"/>
              </a:rPr>
              <a:t>Des orientations :</a:t>
            </a:r>
            <a:endParaRPr kumimoji="0" lang="fr-FR" sz="1500" b="1" i="1" u="none" strike="noStrike" kern="1200" cap="none" spc="0" normalizeH="0" baseline="0" noProof="0">
              <a:ln>
                <a:noFill/>
              </a:ln>
              <a:solidFill>
                <a:srgbClr val="961B2E"/>
              </a:solidFill>
              <a:effectLst/>
              <a:uLnTx/>
              <a:uFillTx/>
              <a:latin typeface="Calibri" panose="020F0502020204030204"/>
              <a:ea typeface="+mn-ea"/>
              <a:cs typeface="+mn-cs"/>
            </a:endParaRPr>
          </a:p>
        </p:txBody>
      </p:sp>
      <p:sp>
        <p:nvSpPr>
          <p:cNvPr id="11" name="ZoneTexte 10">
            <a:extLst>
              <a:ext uri="{FF2B5EF4-FFF2-40B4-BE49-F238E27FC236}">
                <a16:creationId xmlns:a16="http://schemas.microsoft.com/office/drawing/2014/main" id="{BA14844E-0062-3179-0CE0-6914B73DA168}"/>
              </a:ext>
            </a:extLst>
          </p:cNvPr>
          <p:cNvSpPr txBox="1"/>
          <p:nvPr/>
        </p:nvSpPr>
        <p:spPr>
          <a:xfrm>
            <a:off x="3680389" y="2238397"/>
            <a:ext cx="4441729"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500" b="1" i="1" u="sng" strike="noStrike" kern="1200" cap="none" spc="0" normalizeH="0" baseline="0" noProof="0">
                <a:ln>
                  <a:noFill/>
                </a:ln>
                <a:solidFill>
                  <a:srgbClr val="961B2E"/>
                </a:solidFill>
                <a:effectLst/>
                <a:uLnTx/>
                <a:uFillTx/>
                <a:latin typeface="Calibri" panose="020F0502020204030204"/>
                <a:ea typeface="+mn-ea"/>
                <a:cs typeface="+mn-cs"/>
              </a:rPr>
              <a:t>Pas d’objectifs mais un certain nombre d’orientations :</a:t>
            </a:r>
          </a:p>
        </p:txBody>
      </p:sp>
      <p:sp>
        <p:nvSpPr>
          <p:cNvPr id="12" name="ZoneTexte 11">
            <a:extLst>
              <a:ext uri="{FF2B5EF4-FFF2-40B4-BE49-F238E27FC236}">
                <a16:creationId xmlns:a16="http://schemas.microsoft.com/office/drawing/2014/main" id="{B9E1A954-8406-4695-1FF9-78C7563BA981}"/>
              </a:ext>
            </a:extLst>
          </p:cNvPr>
          <p:cNvSpPr txBox="1"/>
          <p:nvPr/>
        </p:nvSpPr>
        <p:spPr>
          <a:xfrm>
            <a:off x="363682" y="4705033"/>
            <a:ext cx="3008634" cy="1015663"/>
          </a:xfrm>
          <a:prstGeom prst="rect">
            <a:avLst/>
          </a:prstGeom>
          <a:solidFill>
            <a:schemeClr val="bg1"/>
          </a:solidFill>
          <a:ln w="28575">
            <a:solidFill>
              <a:schemeClr val="accent1"/>
            </a:solidFill>
          </a:ln>
        </p:spPr>
        <p:txBody>
          <a:bodyPr wrap="square" rtlCol="0">
            <a:spAutoFit/>
          </a:bodyPr>
          <a:lstStyle/>
          <a:p>
            <a:pPr marL="0" marR="0" lvl="1" indent="0" algn="just" defTabSz="914400"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rPr>
              <a:t>Maîtriser le développement de l’offre routière, </a:t>
            </a:r>
            <a:r>
              <a:rPr kumimoji="0" lang="fr-FR" sz="1500" b="1"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rPr>
              <a:t>fiabiliser les temps de trajet et réduire le trafic automobile</a:t>
            </a:r>
          </a:p>
        </p:txBody>
      </p:sp>
      <p:sp>
        <p:nvSpPr>
          <p:cNvPr id="18" name="Espace réservé du texte 4">
            <a:extLst>
              <a:ext uri="{FF2B5EF4-FFF2-40B4-BE49-F238E27FC236}">
                <a16:creationId xmlns:a16="http://schemas.microsoft.com/office/drawing/2014/main" id="{1577A437-9B09-D2DB-9E0F-567CB000D79C}"/>
              </a:ext>
            </a:extLst>
          </p:cNvPr>
          <p:cNvSpPr>
            <a:spLocks noGrp="1"/>
          </p:cNvSpPr>
          <p:nvPr>
            <p:ph type="body" sz="quarter" idx="13"/>
          </p:nvPr>
        </p:nvSpPr>
        <p:spPr>
          <a:xfrm>
            <a:off x="6376530" y="28433"/>
            <a:ext cx="1697427" cy="290513"/>
          </a:xfrm>
        </p:spPr>
        <p:txBody>
          <a:bodyPr/>
          <a:lstStyle/>
          <a:p>
            <a:pPr algn="ctr">
              <a:buClr>
                <a:schemeClr val="dk1"/>
              </a:buClr>
              <a:buSzPts val="1100"/>
            </a:pPr>
            <a:r>
              <a:rPr lang="fr-FR" sz="1050">
                <a:solidFill>
                  <a:schemeClr val="tx1"/>
                </a:solidFill>
                <a:latin typeface="Monda"/>
                <a:ea typeface="Monda"/>
                <a:cs typeface="Monda"/>
                <a:sym typeface="Monda"/>
              </a:rPr>
              <a:t>Bureau syndical du 13 mars 2024</a:t>
            </a:r>
          </a:p>
        </p:txBody>
      </p:sp>
      <p:sp>
        <p:nvSpPr>
          <p:cNvPr id="3" name="ZoneTexte 2">
            <a:extLst>
              <a:ext uri="{FF2B5EF4-FFF2-40B4-BE49-F238E27FC236}">
                <a16:creationId xmlns:a16="http://schemas.microsoft.com/office/drawing/2014/main" id="{EA00AA1A-B0FB-37B6-5D90-3DF8642DC2D7}"/>
              </a:ext>
            </a:extLst>
          </p:cNvPr>
          <p:cNvSpPr txBox="1"/>
          <p:nvPr/>
        </p:nvSpPr>
        <p:spPr>
          <a:xfrm>
            <a:off x="5085092" y="1174292"/>
            <a:ext cx="393384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a:ln>
                  <a:noFill/>
                </a:ln>
                <a:solidFill>
                  <a:srgbClr val="961B2E"/>
                </a:solidFill>
                <a:effectLst/>
                <a:uLnTx/>
                <a:uFillTx/>
                <a:latin typeface="Calibri" panose="020F0502020204030204"/>
                <a:ea typeface="+mn-ea"/>
                <a:cs typeface="+mn-cs"/>
              </a:rPr>
              <a:t>Créer les conditions favorables à la réduction du trafic automobile, au renforcement des dessertes en TC, à la fiabilisation des temps de parcours en voiture</a:t>
            </a:r>
          </a:p>
        </p:txBody>
      </p:sp>
      <p:sp>
        <p:nvSpPr>
          <p:cNvPr id="6" name="ZoneTexte 5">
            <a:extLst>
              <a:ext uri="{FF2B5EF4-FFF2-40B4-BE49-F238E27FC236}">
                <a16:creationId xmlns:a16="http://schemas.microsoft.com/office/drawing/2014/main" id="{1A2485FF-37F5-CCFC-978F-EF9028A100A5}"/>
              </a:ext>
            </a:extLst>
          </p:cNvPr>
          <p:cNvSpPr txBox="1"/>
          <p:nvPr/>
        </p:nvSpPr>
        <p:spPr>
          <a:xfrm>
            <a:off x="363683" y="5857162"/>
            <a:ext cx="3011366" cy="784830"/>
          </a:xfrm>
          <a:prstGeom prst="rect">
            <a:avLst/>
          </a:prstGeom>
          <a:solidFill>
            <a:schemeClr val="bg1"/>
          </a:solidFill>
          <a:ln w="28575">
            <a:solidFill>
              <a:schemeClr val="accent1"/>
            </a:solidFill>
          </a:ln>
        </p:spPr>
        <p:txBody>
          <a:bodyPr wrap="square" rtlCol="0">
            <a:spAutoFit/>
          </a:bodyPr>
          <a:lstStyle/>
          <a:p>
            <a:pPr marL="0" marR="0" lvl="1" indent="0" algn="just" defTabSz="914400"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a:ln>
                  <a:noFill/>
                </a:ln>
                <a:solidFill>
                  <a:prstClr val="black"/>
                </a:solidFill>
                <a:effectLst/>
                <a:uLnTx/>
                <a:uFillTx/>
                <a:latin typeface="Calibri" panose="020F0502020204030204"/>
                <a:ea typeface="+mn-ea"/>
                <a:cs typeface="+mn-cs"/>
              </a:rPr>
              <a:t>Favoriser l’usage des </a:t>
            </a:r>
            <a:r>
              <a:rPr kumimoji="0" lang="fr-FR" sz="1500" b="1" i="0" u="none" strike="noStrike" kern="1200" cap="none" spc="0" normalizeH="0" baseline="0" noProof="0">
                <a:ln>
                  <a:noFill/>
                </a:ln>
                <a:solidFill>
                  <a:prstClr val="black"/>
                </a:solidFill>
                <a:effectLst/>
                <a:uLnTx/>
                <a:uFillTx/>
                <a:latin typeface="Calibri" panose="020F0502020204030204"/>
                <a:ea typeface="+mn-ea"/>
                <a:cs typeface="+mn-cs"/>
              </a:rPr>
              <a:t>modes alternatifs à la route pour le transport de marchandises</a:t>
            </a:r>
          </a:p>
        </p:txBody>
      </p:sp>
      <p:sp>
        <p:nvSpPr>
          <p:cNvPr id="38" name="ZoneTexte 37">
            <a:extLst>
              <a:ext uri="{FF2B5EF4-FFF2-40B4-BE49-F238E27FC236}">
                <a16:creationId xmlns:a16="http://schemas.microsoft.com/office/drawing/2014/main" id="{6EF1478B-8869-4796-AF6B-7119D83F89F3}"/>
              </a:ext>
            </a:extLst>
          </p:cNvPr>
          <p:cNvSpPr txBox="1"/>
          <p:nvPr/>
        </p:nvSpPr>
        <p:spPr>
          <a:xfrm>
            <a:off x="3694958" y="3727835"/>
            <a:ext cx="5063211" cy="523220"/>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black"/>
                </a:solidFill>
                <a:effectLst/>
                <a:uLnTx/>
                <a:uFillTx/>
                <a:latin typeface="Calibri" panose="020F0502020204030204"/>
                <a:ea typeface="+mn-ea"/>
                <a:cs typeface="+mn-cs"/>
              </a:rPr>
              <a:t>&gt; Conforter les </a:t>
            </a:r>
            <a:r>
              <a:rPr kumimoji="0" lang="fr-FR" sz="1400" b="1" i="0" u="none" strike="noStrike" kern="1200" cap="none" spc="0" normalizeH="0" baseline="0" noProof="0">
                <a:ln>
                  <a:noFill/>
                </a:ln>
                <a:solidFill>
                  <a:prstClr val="black"/>
                </a:solidFill>
                <a:effectLst/>
                <a:uLnTx/>
                <a:uFillTx/>
                <a:latin typeface="Calibri" panose="020F0502020204030204"/>
                <a:ea typeface="+mn-ea"/>
                <a:cs typeface="+mn-cs"/>
              </a:rPr>
              <a:t>dessertes métropolitaines par bus/autocar </a:t>
            </a:r>
            <a:r>
              <a:rPr kumimoji="0" lang="fr-FR" sz="1400" b="0" i="0" u="none" strike="noStrike" kern="1200" cap="none" spc="0" normalizeH="0" baseline="0" noProof="0">
                <a:ln>
                  <a:noFill/>
                </a:ln>
                <a:solidFill>
                  <a:prstClr val="black"/>
                </a:solidFill>
                <a:effectLst/>
                <a:uLnTx/>
                <a:uFillTx/>
                <a:latin typeface="Calibri" panose="020F0502020204030204"/>
                <a:ea typeface="+mn-ea"/>
                <a:cs typeface="+mn-cs"/>
              </a:rPr>
              <a:t>et développer les </a:t>
            </a:r>
            <a:r>
              <a:rPr kumimoji="0" lang="fr-FR" sz="1400" b="1" i="0" u="none" strike="noStrike" kern="1200" cap="none" spc="0" normalizeH="0" baseline="0" noProof="0">
                <a:ln>
                  <a:noFill/>
                </a:ln>
                <a:solidFill>
                  <a:prstClr val="black"/>
                </a:solidFill>
                <a:effectLst/>
                <a:uLnTx/>
                <a:uFillTx/>
                <a:latin typeface="Calibri" panose="020F0502020204030204"/>
                <a:ea typeface="+mn-ea"/>
                <a:cs typeface="+mn-cs"/>
              </a:rPr>
              <a:t>sites propres et voies spécialisées</a:t>
            </a:r>
          </a:p>
        </p:txBody>
      </p:sp>
      <p:sp>
        <p:nvSpPr>
          <p:cNvPr id="59" name="Bulle narrative : rectangle à coins arrondis 58">
            <a:extLst>
              <a:ext uri="{FF2B5EF4-FFF2-40B4-BE49-F238E27FC236}">
                <a16:creationId xmlns:a16="http://schemas.microsoft.com/office/drawing/2014/main" id="{C1F0C115-E9D0-F420-04C2-2B67E859FE27}"/>
              </a:ext>
            </a:extLst>
          </p:cNvPr>
          <p:cNvSpPr/>
          <p:nvPr/>
        </p:nvSpPr>
        <p:spPr>
          <a:xfrm>
            <a:off x="6226563" y="409307"/>
            <a:ext cx="1469842" cy="719739"/>
          </a:xfrm>
          <a:prstGeom prst="wedgeRoundRectCallout">
            <a:avLst>
              <a:gd name="adj1" fmla="val -73894"/>
              <a:gd name="adj2" fmla="val 54130"/>
              <a:gd name="adj3" fmla="val 16667"/>
            </a:avLst>
          </a:prstGeom>
          <a:solidFill>
            <a:schemeClr val="bg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400" b="0" i="0" u="none" strike="noStrike" kern="1200" cap="none" spc="0" normalizeH="0" baseline="0" noProof="0">
                <a:ln>
                  <a:noFill/>
                </a:ln>
                <a:solidFill>
                  <a:srgbClr val="961B2E"/>
                </a:solidFill>
                <a:effectLst/>
                <a:uLnTx/>
                <a:uFillTx/>
                <a:latin typeface="Open Sans"/>
                <a:ea typeface="+mn-ea"/>
                <a:cs typeface="+mn-cs"/>
              </a:rPr>
              <a:t># Accessibilité</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400" b="0" i="0" u="none" strike="noStrike" kern="1200" cap="none" spc="0" normalizeH="0" baseline="0" noProof="0">
                <a:ln>
                  <a:noFill/>
                </a:ln>
                <a:solidFill>
                  <a:srgbClr val="961B2E"/>
                </a:solidFill>
                <a:effectLst/>
                <a:uLnTx/>
                <a:uFillTx/>
                <a:latin typeface="Open Sans"/>
                <a:ea typeface="+mn-ea"/>
                <a:cs typeface="+mn-cs"/>
              </a:rPr>
              <a:t># Equilibre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400" b="0" i="0" u="none" strike="noStrike" kern="1200" cap="none" spc="0" normalizeH="0" baseline="0" noProof="0">
                <a:ln>
                  <a:noFill/>
                </a:ln>
                <a:solidFill>
                  <a:srgbClr val="961B2E"/>
                </a:solidFill>
                <a:effectLst/>
                <a:uLnTx/>
                <a:uFillTx/>
                <a:latin typeface="Open Sans"/>
                <a:ea typeface="+mn-ea"/>
                <a:cs typeface="+mn-cs"/>
              </a:rPr>
              <a:t># Polarisation</a:t>
            </a:r>
          </a:p>
        </p:txBody>
      </p:sp>
      <p:sp>
        <p:nvSpPr>
          <p:cNvPr id="119" name="ZoneTexte 118">
            <a:extLst>
              <a:ext uri="{FF2B5EF4-FFF2-40B4-BE49-F238E27FC236}">
                <a16:creationId xmlns:a16="http://schemas.microsoft.com/office/drawing/2014/main" id="{2E58D333-0BA0-AB7B-FF0A-8B0323C1CE72}"/>
              </a:ext>
            </a:extLst>
          </p:cNvPr>
          <p:cNvSpPr txBox="1"/>
          <p:nvPr/>
        </p:nvSpPr>
        <p:spPr>
          <a:xfrm>
            <a:off x="362384" y="3288668"/>
            <a:ext cx="3011230" cy="553998"/>
          </a:xfrm>
          <a:prstGeom prst="rect">
            <a:avLst/>
          </a:prstGeom>
          <a:solidFill>
            <a:schemeClr val="bg1"/>
          </a:solidFill>
          <a:ln w="28575">
            <a:solidFill>
              <a:schemeClr val="accent1"/>
            </a:solidFill>
          </a:ln>
        </p:spPr>
        <p:txBody>
          <a:bodyPr wrap="square" rtlCol="0">
            <a:spAutoFit/>
          </a:bodyPr>
          <a:lstStyle/>
          <a:p>
            <a:pPr marL="0" marR="0" lvl="1" indent="0" algn="just" defTabSz="914400"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rPr>
              <a:t>Organiser l’offre et développer l’usage des </a:t>
            </a:r>
            <a:r>
              <a:rPr kumimoji="0" lang="fr-FR" sz="1500" b="1"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rPr>
              <a:t>transports en commun</a:t>
            </a:r>
          </a:p>
        </p:txBody>
      </p:sp>
      <p:sp>
        <p:nvSpPr>
          <p:cNvPr id="129" name="ZoneTexte 128">
            <a:extLst>
              <a:ext uri="{FF2B5EF4-FFF2-40B4-BE49-F238E27FC236}">
                <a16:creationId xmlns:a16="http://schemas.microsoft.com/office/drawing/2014/main" id="{E29CF666-9E06-A03F-AB51-26BCA5D38D96}"/>
              </a:ext>
            </a:extLst>
          </p:cNvPr>
          <p:cNvSpPr txBox="1"/>
          <p:nvPr/>
        </p:nvSpPr>
        <p:spPr>
          <a:xfrm>
            <a:off x="363818" y="3953464"/>
            <a:ext cx="3011230" cy="553998"/>
          </a:xfrm>
          <a:prstGeom prst="rect">
            <a:avLst/>
          </a:prstGeom>
          <a:solidFill>
            <a:schemeClr val="bg1"/>
          </a:solidFill>
          <a:ln w="28575">
            <a:solidFill>
              <a:schemeClr val="accent1"/>
            </a:solidFill>
          </a:ln>
        </p:spPr>
        <p:txBody>
          <a:bodyPr wrap="square" rtlCol="0">
            <a:spAutoFit/>
          </a:bodyPr>
          <a:lstStyle/>
          <a:p>
            <a:pPr marL="0" marR="0" lvl="1" indent="0" algn="just" defTabSz="914400"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rPr>
              <a:t>Inciter à l’usage des </a:t>
            </a:r>
            <a:r>
              <a:rPr kumimoji="0" lang="fr-FR" sz="1500" b="1"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rPr>
              <a:t>modes actifs </a:t>
            </a:r>
            <a:r>
              <a:rPr kumimoji="0" lang="fr-FR" sz="1500" b="0"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rPr>
              <a:t>pour les déplacements de proximité</a:t>
            </a:r>
          </a:p>
        </p:txBody>
      </p:sp>
      <p:sp>
        <p:nvSpPr>
          <p:cNvPr id="141" name="ZoneTexte 140">
            <a:extLst>
              <a:ext uri="{FF2B5EF4-FFF2-40B4-BE49-F238E27FC236}">
                <a16:creationId xmlns:a16="http://schemas.microsoft.com/office/drawing/2014/main" id="{5E91E29F-07D4-0359-CF31-8E84F4283BAC}"/>
              </a:ext>
            </a:extLst>
          </p:cNvPr>
          <p:cNvSpPr txBox="1"/>
          <p:nvPr/>
        </p:nvSpPr>
        <p:spPr>
          <a:xfrm>
            <a:off x="3694570" y="2577695"/>
            <a:ext cx="5073991" cy="523220"/>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black"/>
                </a:solidFill>
                <a:effectLst/>
                <a:uLnTx/>
                <a:uFillTx/>
                <a:latin typeface="Calibri" panose="020F0502020204030204"/>
                <a:ea typeface="+mn-ea"/>
                <a:cs typeface="+mn-cs"/>
              </a:rPr>
              <a:t>&gt; Organiser les TC autour de la </a:t>
            </a:r>
            <a:r>
              <a:rPr kumimoji="0" lang="fr-FR" sz="1400" b="1" i="0" u="none" strike="noStrike" kern="1200" cap="none" spc="0" normalizeH="0" baseline="0" noProof="0">
                <a:ln>
                  <a:noFill/>
                </a:ln>
                <a:solidFill>
                  <a:prstClr val="black"/>
                </a:solidFill>
                <a:effectLst/>
                <a:uLnTx/>
                <a:uFillTx/>
                <a:latin typeface="Calibri" panose="020F0502020204030204"/>
                <a:ea typeface="+mn-ea"/>
                <a:cs typeface="+mn-cs"/>
              </a:rPr>
              <a:t>complémentarité entre dessertes métropolitaines et dessertes internes </a:t>
            </a:r>
            <a:r>
              <a:rPr kumimoji="0" lang="fr-FR" sz="1400" b="0" i="0" u="none" strike="noStrike" kern="1200" cap="none" spc="0" normalizeH="0" baseline="0" noProof="0">
                <a:ln>
                  <a:noFill/>
                </a:ln>
                <a:solidFill>
                  <a:prstClr val="black"/>
                </a:solidFill>
                <a:effectLst/>
                <a:uLnTx/>
                <a:uFillTx/>
                <a:latin typeface="Calibri" panose="020F0502020204030204"/>
                <a:ea typeface="+mn-ea"/>
                <a:cs typeface="+mn-cs"/>
              </a:rPr>
              <a:t>à chaque secteur</a:t>
            </a:r>
          </a:p>
        </p:txBody>
      </p:sp>
      <p:sp>
        <p:nvSpPr>
          <p:cNvPr id="144" name="ZoneTexte 143">
            <a:extLst>
              <a:ext uri="{FF2B5EF4-FFF2-40B4-BE49-F238E27FC236}">
                <a16:creationId xmlns:a16="http://schemas.microsoft.com/office/drawing/2014/main" id="{0EA4D33E-1FE1-D397-0208-3A5F6EADFCA9}"/>
              </a:ext>
            </a:extLst>
          </p:cNvPr>
          <p:cNvSpPr txBox="1"/>
          <p:nvPr/>
        </p:nvSpPr>
        <p:spPr>
          <a:xfrm>
            <a:off x="3705349" y="3055466"/>
            <a:ext cx="5073991" cy="738664"/>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black"/>
                </a:solidFill>
                <a:effectLst/>
                <a:uLnTx/>
                <a:uFillTx/>
                <a:latin typeface="Calibri" panose="020F0502020204030204"/>
                <a:ea typeface="+mn-ea"/>
                <a:cs typeface="+mn-cs"/>
              </a:rPr>
              <a:t>&gt; Améliorer les </a:t>
            </a:r>
            <a:r>
              <a:rPr kumimoji="0" lang="fr-FR" sz="1400" b="1" i="0" u="none" strike="noStrike" kern="1200" cap="none" spc="0" normalizeH="0" baseline="0" noProof="0">
                <a:ln>
                  <a:noFill/>
                </a:ln>
                <a:solidFill>
                  <a:prstClr val="black"/>
                </a:solidFill>
                <a:effectLst/>
                <a:uLnTx/>
                <a:uFillTx/>
                <a:latin typeface="Calibri" panose="020F0502020204030204"/>
                <a:ea typeface="+mn-ea"/>
                <a:cs typeface="+mn-cs"/>
              </a:rPr>
              <a:t>dessertes ferroviaires et le rabattement TC </a:t>
            </a:r>
            <a:r>
              <a:rPr kumimoji="0" lang="fr-FR" sz="1400" b="0" i="0" u="none" strike="noStrike" kern="1200" cap="none" spc="0" normalizeH="0" baseline="0" noProof="0">
                <a:ln>
                  <a:noFill/>
                </a:ln>
                <a:solidFill>
                  <a:prstClr val="black"/>
                </a:solidFill>
                <a:effectLst/>
                <a:uLnTx/>
                <a:uFillTx/>
                <a:latin typeface="Calibri" panose="020F0502020204030204"/>
                <a:ea typeface="+mn-ea"/>
                <a:cs typeface="+mn-cs"/>
              </a:rPr>
              <a:t>vers les gares, organiser le </a:t>
            </a:r>
            <a:r>
              <a:rPr kumimoji="0" lang="fr-FR" sz="1400" b="1" i="0" u="none" strike="noStrike" kern="1200" cap="none" spc="0" normalizeH="0" baseline="0" noProof="0">
                <a:ln>
                  <a:noFill/>
                </a:ln>
                <a:solidFill>
                  <a:prstClr val="black"/>
                </a:solidFill>
                <a:effectLst/>
                <a:uLnTx/>
                <a:uFillTx/>
                <a:latin typeface="Calibri" panose="020F0502020204030204"/>
                <a:ea typeface="+mn-ea"/>
                <a:cs typeface="+mn-cs"/>
              </a:rPr>
              <a:t>développement des pôles d’échanges et parkings relais</a:t>
            </a:r>
          </a:p>
        </p:txBody>
      </p:sp>
      <p:sp>
        <p:nvSpPr>
          <p:cNvPr id="32" name="ZoneTexte 31">
            <a:extLst>
              <a:ext uri="{FF2B5EF4-FFF2-40B4-BE49-F238E27FC236}">
                <a16:creationId xmlns:a16="http://schemas.microsoft.com/office/drawing/2014/main" id="{C54844B8-5FAD-7414-30B2-2A1AD66B935F}"/>
              </a:ext>
            </a:extLst>
          </p:cNvPr>
          <p:cNvSpPr txBox="1"/>
          <p:nvPr/>
        </p:nvSpPr>
        <p:spPr>
          <a:xfrm>
            <a:off x="3724007" y="4227569"/>
            <a:ext cx="5031566" cy="738664"/>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black"/>
                </a:solidFill>
                <a:effectLst/>
                <a:uLnTx/>
                <a:uFillTx/>
                <a:latin typeface="Calibri" panose="020F0502020204030204"/>
                <a:ea typeface="+mn-ea"/>
                <a:cs typeface="+mn-cs"/>
              </a:rPr>
              <a:t>&gt; Organiser les transports automobiles pour tendre vers une </a:t>
            </a:r>
            <a:r>
              <a:rPr kumimoji="0" lang="fr-FR" sz="1400" b="1" i="0" u="none" strike="noStrike" kern="1200" cap="none" spc="0" normalizeH="0" baseline="0" noProof="0">
                <a:ln>
                  <a:noFill/>
                </a:ln>
                <a:solidFill>
                  <a:prstClr val="black"/>
                </a:solidFill>
                <a:effectLst/>
                <a:uLnTx/>
                <a:uFillTx/>
                <a:latin typeface="Calibri" panose="020F0502020204030204"/>
                <a:ea typeface="+mn-ea"/>
                <a:cs typeface="+mn-cs"/>
              </a:rPr>
              <a:t>réduction des trafics </a:t>
            </a:r>
            <a:r>
              <a:rPr kumimoji="0" lang="fr-FR" sz="1400" b="0" i="0" u="none" strike="noStrike" kern="1200" cap="none" spc="0" normalizeH="0" baseline="0" noProof="0">
                <a:ln>
                  <a:noFill/>
                </a:ln>
                <a:solidFill>
                  <a:prstClr val="black"/>
                </a:solidFill>
                <a:effectLst/>
                <a:uLnTx/>
                <a:uFillTx/>
                <a:latin typeface="Calibri" panose="020F0502020204030204"/>
                <a:ea typeface="+mn-ea"/>
                <a:cs typeface="+mn-cs"/>
              </a:rPr>
              <a:t>et </a:t>
            </a:r>
            <a:r>
              <a:rPr kumimoji="0" lang="fr-FR" sz="1400" b="1" i="0" u="none" strike="noStrike" kern="1200" cap="none" spc="0" normalizeH="0" baseline="0" noProof="0">
                <a:ln>
                  <a:noFill/>
                </a:ln>
                <a:solidFill>
                  <a:prstClr val="black"/>
                </a:solidFill>
                <a:effectLst/>
                <a:uLnTx/>
                <a:uFillTx/>
                <a:latin typeface="Calibri" panose="020F0502020204030204"/>
                <a:ea typeface="+mn-ea"/>
                <a:cs typeface="+mn-cs"/>
              </a:rPr>
              <a:t>maîtriser le développement de l’offre routière</a:t>
            </a:r>
          </a:p>
        </p:txBody>
      </p:sp>
      <p:sp>
        <p:nvSpPr>
          <p:cNvPr id="33" name="ZoneTexte 32">
            <a:extLst>
              <a:ext uri="{FF2B5EF4-FFF2-40B4-BE49-F238E27FC236}">
                <a16:creationId xmlns:a16="http://schemas.microsoft.com/office/drawing/2014/main" id="{64863569-BD88-1456-80B5-BDCA0A4F30E1}"/>
              </a:ext>
            </a:extLst>
          </p:cNvPr>
          <p:cNvSpPr txBox="1"/>
          <p:nvPr/>
        </p:nvSpPr>
        <p:spPr>
          <a:xfrm>
            <a:off x="3724007" y="4912893"/>
            <a:ext cx="5031566" cy="738664"/>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black"/>
                </a:solidFill>
                <a:effectLst/>
                <a:uLnTx/>
                <a:uFillTx/>
                <a:latin typeface="Calibri" panose="020F0502020204030204"/>
                <a:ea typeface="+mn-ea"/>
                <a:cs typeface="+mn-cs"/>
              </a:rPr>
              <a:t>&gt; </a:t>
            </a:r>
            <a:r>
              <a:rPr kumimoji="0" lang="fr-FR" sz="1400" b="1" i="0" u="none" strike="noStrike" kern="1200" cap="none" spc="0" normalizeH="0" baseline="0" noProof="0">
                <a:ln>
                  <a:noFill/>
                </a:ln>
                <a:solidFill>
                  <a:prstClr val="black"/>
                </a:solidFill>
                <a:effectLst/>
                <a:uLnTx/>
                <a:uFillTx/>
                <a:latin typeface="Calibri" panose="020F0502020204030204"/>
                <a:ea typeface="+mn-ea"/>
                <a:cs typeface="+mn-cs"/>
              </a:rPr>
              <a:t>Améliorer le fonctionnement des axes </a:t>
            </a:r>
            <a:r>
              <a:rPr kumimoji="0" lang="fr-FR" sz="1400" b="0" i="0" u="none" strike="noStrike" kern="1200" cap="none" spc="0" normalizeH="0" baseline="0" noProof="0">
                <a:ln>
                  <a:noFill/>
                </a:ln>
                <a:solidFill>
                  <a:prstClr val="black"/>
                </a:solidFill>
                <a:effectLst/>
                <a:uLnTx/>
                <a:uFillTx/>
                <a:latin typeface="Calibri" panose="020F0502020204030204"/>
                <a:ea typeface="+mn-ea"/>
                <a:cs typeface="+mn-cs"/>
              </a:rPr>
              <a:t>structurants de l’agglo en lien avec </a:t>
            </a:r>
            <a:r>
              <a:rPr kumimoji="0" lang="fr-FR" sz="1400" b="1" i="0" u="none" strike="noStrike" kern="1200" cap="none" spc="0" normalizeH="0" baseline="0" noProof="0">
                <a:ln>
                  <a:noFill/>
                </a:ln>
                <a:solidFill>
                  <a:prstClr val="black"/>
                </a:solidFill>
                <a:effectLst/>
                <a:uLnTx/>
                <a:uFillTx/>
                <a:latin typeface="Calibri" panose="020F0502020204030204"/>
                <a:ea typeface="+mn-ea"/>
                <a:cs typeface="+mn-cs"/>
              </a:rPr>
              <a:t>une stratégie d’apaisement de la circulation </a:t>
            </a:r>
            <a:r>
              <a:rPr kumimoji="0" lang="fr-FR" sz="1400" b="0" i="0" u="none" strike="noStrike" kern="1200" cap="none" spc="0" normalizeH="0" baseline="0" noProof="0">
                <a:ln>
                  <a:noFill/>
                </a:ln>
                <a:solidFill>
                  <a:prstClr val="black"/>
                </a:solidFill>
                <a:effectLst/>
                <a:uLnTx/>
                <a:uFillTx/>
                <a:latin typeface="Calibri" panose="020F0502020204030204"/>
                <a:ea typeface="+mn-ea"/>
                <a:cs typeface="+mn-cs"/>
              </a:rPr>
              <a:t>en milieu urbain</a:t>
            </a:r>
          </a:p>
        </p:txBody>
      </p:sp>
      <p:sp>
        <p:nvSpPr>
          <p:cNvPr id="35" name="ZoneTexte 34">
            <a:extLst>
              <a:ext uri="{FF2B5EF4-FFF2-40B4-BE49-F238E27FC236}">
                <a16:creationId xmlns:a16="http://schemas.microsoft.com/office/drawing/2014/main" id="{A4386557-7BEA-214C-FAFF-E9CF0177DAED}"/>
              </a:ext>
            </a:extLst>
          </p:cNvPr>
          <p:cNvSpPr txBox="1"/>
          <p:nvPr/>
        </p:nvSpPr>
        <p:spPr>
          <a:xfrm>
            <a:off x="3724006" y="5589245"/>
            <a:ext cx="5034163" cy="523220"/>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black"/>
                </a:solidFill>
                <a:effectLst/>
                <a:uLnTx/>
                <a:uFillTx/>
                <a:latin typeface="Calibri" panose="020F0502020204030204"/>
                <a:ea typeface="+mn-ea"/>
                <a:cs typeface="+mn-cs"/>
              </a:rPr>
              <a:t>&gt; Organiser l’offre de stationnement, </a:t>
            </a:r>
            <a:r>
              <a:rPr kumimoji="0" lang="fr-FR" sz="1400" b="1" i="0" u="none" strike="noStrike" kern="1200" cap="none" spc="0" normalizeH="0" baseline="0" noProof="0">
                <a:ln>
                  <a:noFill/>
                </a:ln>
                <a:solidFill>
                  <a:prstClr val="black"/>
                </a:solidFill>
                <a:effectLst/>
                <a:uLnTx/>
                <a:uFillTx/>
                <a:latin typeface="Calibri" panose="020F0502020204030204"/>
                <a:ea typeface="+mn-ea"/>
                <a:cs typeface="+mn-cs"/>
              </a:rPr>
              <a:t>favoriser le management de la mobilité</a:t>
            </a:r>
            <a:r>
              <a:rPr kumimoji="0" lang="fr-FR" sz="1400" b="0" i="0" u="none" strike="noStrike" kern="1200" cap="none" spc="0" normalizeH="0" baseline="0" noProof="0">
                <a:ln>
                  <a:noFill/>
                </a:ln>
                <a:solidFill>
                  <a:prstClr val="black"/>
                </a:solidFill>
                <a:effectLst/>
                <a:uLnTx/>
                <a:uFillTx/>
                <a:latin typeface="Calibri" panose="020F0502020204030204"/>
                <a:ea typeface="+mn-ea"/>
                <a:cs typeface="+mn-cs"/>
              </a:rPr>
              <a:t> et l’autopartage</a:t>
            </a:r>
          </a:p>
        </p:txBody>
      </p:sp>
      <p:sp>
        <p:nvSpPr>
          <p:cNvPr id="36" name="ZoneTexte 35">
            <a:extLst>
              <a:ext uri="{FF2B5EF4-FFF2-40B4-BE49-F238E27FC236}">
                <a16:creationId xmlns:a16="http://schemas.microsoft.com/office/drawing/2014/main" id="{032DB651-5FCA-99E8-9210-82D4BEAF3EB2}"/>
              </a:ext>
            </a:extLst>
          </p:cNvPr>
          <p:cNvSpPr txBox="1"/>
          <p:nvPr/>
        </p:nvSpPr>
        <p:spPr>
          <a:xfrm>
            <a:off x="3721409" y="6095358"/>
            <a:ext cx="5034163" cy="535931"/>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black"/>
                </a:solidFill>
                <a:effectLst/>
                <a:uLnTx/>
                <a:uFillTx/>
                <a:latin typeface="Calibri" panose="020F0502020204030204"/>
                <a:ea typeface="+mn-ea"/>
                <a:cs typeface="+mn-cs"/>
              </a:rPr>
              <a:t>&gt; Rendre </a:t>
            </a:r>
            <a:r>
              <a:rPr kumimoji="0" lang="fr-FR" sz="1400" b="1" i="0" u="none" strike="noStrike" kern="1200" cap="none" spc="0" normalizeH="0" baseline="0" noProof="0">
                <a:ln>
                  <a:noFill/>
                </a:ln>
                <a:solidFill>
                  <a:prstClr val="black"/>
                </a:solidFill>
                <a:effectLst/>
                <a:uLnTx/>
                <a:uFillTx/>
                <a:latin typeface="Calibri" panose="020F0502020204030204"/>
                <a:ea typeface="+mn-ea"/>
                <a:cs typeface="+mn-cs"/>
              </a:rPr>
              <a:t>possible l’expérimentation de dispositifs de régulation </a:t>
            </a:r>
            <a:r>
              <a:rPr kumimoji="0" lang="fr-FR" sz="1400" b="0" i="0" u="none" strike="noStrike" kern="1200" cap="none" spc="0" normalizeH="0" baseline="0" noProof="0">
                <a:ln>
                  <a:noFill/>
                </a:ln>
                <a:solidFill>
                  <a:prstClr val="black"/>
                </a:solidFill>
                <a:effectLst/>
                <a:uLnTx/>
                <a:uFillTx/>
                <a:latin typeface="Calibri" panose="020F0502020204030204"/>
                <a:ea typeface="+mn-ea"/>
                <a:cs typeface="+mn-cs"/>
              </a:rPr>
              <a:t>de la circulation des véhicules polluants et de </a:t>
            </a:r>
            <a:r>
              <a:rPr kumimoji="0" lang="fr-FR" sz="1400" b="1" i="0" u="none" strike="noStrike" kern="1200" cap="none" spc="0" normalizeH="0" baseline="0" noProof="0">
                <a:ln>
                  <a:noFill/>
                </a:ln>
                <a:solidFill>
                  <a:prstClr val="black"/>
                </a:solidFill>
                <a:effectLst/>
                <a:uLnTx/>
                <a:uFillTx/>
                <a:latin typeface="Calibri" panose="020F0502020204030204"/>
                <a:ea typeface="+mn-ea"/>
                <a:cs typeface="+mn-cs"/>
              </a:rPr>
              <a:t>péage urbain</a:t>
            </a:r>
          </a:p>
        </p:txBody>
      </p:sp>
      <p:cxnSp>
        <p:nvCxnSpPr>
          <p:cNvPr id="51" name="Connecteur droit avec flèche 50">
            <a:extLst>
              <a:ext uri="{FF2B5EF4-FFF2-40B4-BE49-F238E27FC236}">
                <a16:creationId xmlns:a16="http://schemas.microsoft.com/office/drawing/2014/main" id="{AB7AA0F7-E41E-4ED4-DD8F-402FC8A0E1C9}"/>
              </a:ext>
            </a:extLst>
          </p:cNvPr>
          <p:cNvCxnSpPr>
            <a:cxnSpLocks/>
            <a:stCxn id="119" idx="3"/>
            <a:endCxn id="144" idx="1"/>
          </p:cNvCxnSpPr>
          <p:nvPr/>
        </p:nvCxnSpPr>
        <p:spPr>
          <a:xfrm flipV="1">
            <a:off x="3373614" y="3424798"/>
            <a:ext cx="331735" cy="140869"/>
          </a:xfrm>
          <a:prstGeom prst="bentConnector3">
            <a:avLst>
              <a:gd name="adj1" fmla="val 50000"/>
            </a:avLst>
          </a:prstGeom>
          <a:ln w="3810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Connecteur droit avec flèche 50">
            <a:extLst>
              <a:ext uri="{FF2B5EF4-FFF2-40B4-BE49-F238E27FC236}">
                <a16:creationId xmlns:a16="http://schemas.microsoft.com/office/drawing/2014/main" id="{2C970FC1-F824-909B-4309-463BE764FADB}"/>
              </a:ext>
            </a:extLst>
          </p:cNvPr>
          <p:cNvCxnSpPr>
            <a:cxnSpLocks/>
            <a:stCxn id="12" idx="3"/>
            <a:endCxn id="33" idx="1"/>
          </p:cNvCxnSpPr>
          <p:nvPr/>
        </p:nvCxnSpPr>
        <p:spPr>
          <a:xfrm>
            <a:off x="3372316" y="5212865"/>
            <a:ext cx="351691" cy="69360"/>
          </a:xfrm>
          <a:prstGeom prst="bentConnector3">
            <a:avLst>
              <a:gd name="adj1" fmla="val 50000"/>
            </a:avLst>
          </a:prstGeom>
          <a:ln w="3810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eur : en angle 26">
            <a:extLst>
              <a:ext uri="{FF2B5EF4-FFF2-40B4-BE49-F238E27FC236}">
                <a16:creationId xmlns:a16="http://schemas.microsoft.com/office/drawing/2014/main" id="{99C8F5FB-FDDB-98CF-3EF0-DC14E9E13A40}"/>
              </a:ext>
            </a:extLst>
          </p:cNvPr>
          <p:cNvCxnSpPr>
            <a:cxnSpLocks/>
            <a:stCxn id="8" idx="1"/>
            <a:endCxn id="129" idx="1"/>
          </p:cNvCxnSpPr>
          <p:nvPr/>
        </p:nvCxnSpPr>
        <p:spPr>
          <a:xfrm rot="10800000" flipV="1">
            <a:off x="363818" y="1570281"/>
            <a:ext cx="18022" cy="2660182"/>
          </a:xfrm>
          <a:prstGeom prst="bentConnector3">
            <a:avLst>
              <a:gd name="adj1" fmla="val 1478754"/>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1" name="Connecteur : en angle 30">
            <a:extLst>
              <a:ext uri="{FF2B5EF4-FFF2-40B4-BE49-F238E27FC236}">
                <a16:creationId xmlns:a16="http://schemas.microsoft.com/office/drawing/2014/main" id="{178E25A6-D29D-DAEE-6D27-5E6E3823E384}"/>
              </a:ext>
            </a:extLst>
          </p:cNvPr>
          <p:cNvCxnSpPr>
            <a:cxnSpLocks/>
            <a:stCxn id="8" idx="1"/>
            <a:endCxn id="12" idx="1"/>
          </p:cNvCxnSpPr>
          <p:nvPr/>
        </p:nvCxnSpPr>
        <p:spPr>
          <a:xfrm rot="10800000" flipV="1">
            <a:off x="363682" y="1570281"/>
            <a:ext cx="18158" cy="3642584"/>
          </a:xfrm>
          <a:prstGeom prst="bentConnector3">
            <a:avLst>
              <a:gd name="adj1" fmla="val 146842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3" name="Connecteur : en angle 42">
            <a:extLst>
              <a:ext uri="{FF2B5EF4-FFF2-40B4-BE49-F238E27FC236}">
                <a16:creationId xmlns:a16="http://schemas.microsoft.com/office/drawing/2014/main" id="{22018073-F20C-7084-19F6-CA38812A6305}"/>
              </a:ext>
            </a:extLst>
          </p:cNvPr>
          <p:cNvCxnSpPr>
            <a:cxnSpLocks/>
          </p:cNvCxnSpPr>
          <p:nvPr/>
        </p:nvCxnSpPr>
        <p:spPr>
          <a:xfrm rot="10800000" flipV="1">
            <a:off x="363684" y="1570281"/>
            <a:ext cx="18157" cy="4679296"/>
          </a:xfrm>
          <a:prstGeom prst="bentConnector3">
            <a:avLst>
              <a:gd name="adj1" fmla="val 1468508"/>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25" name="Image 24">
            <a:hlinkClick r:id="rId7" action="ppaction://hlinksldjump"/>
            <a:extLst>
              <a:ext uri="{FF2B5EF4-FFF2-40B4-BE49-F238E27FC236}">
                <a16:creationId xmlns:a16="http://schemas.microsoft.com/office/drawing/2014/main" id="{5DA09429-A7C3-D02E-58FF-FC32642C0F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45127" y="2266872"/>
            <a:ext cx="356783" cy="359707"/>
          </a:xfrm>
          <a:prstGeom prst="rect">
            <a:avLst/>
          </a:prstGeom>
        </p:spPr>
      </p:pic>
      <p:sp>
        <p:nvSpPr>
          <p:cNvPr id="20" name="ZoneTexte 19">
            <a:extLst>
              <a:ext uri="{FF2B5EF4-FFF2-40B4-BE49-F238E27FC236}">
                <a16:creationId xmlns:a16="http://schemas.microsoft.com/office/drawing/2014/main" id="{02C9D7DF-E616-1AB8-43F4-4FD21BDD963E}"/>
              </a:ext>
            </a:extLst>
          </p:cNvPr>
          <p:cNvSpPr txBox="1"/>
          <p:nvPr/>
        </p:nvSpPr>
        <p:spPr>
          <a:xfrm>
            <a:off x="362384" y="2630806"/>
            <a:ext cx="3011230" cy="553998"/>
          </a:xfrm>
          <a:prstGeom prst="rect">
            <a:avLst/>
          </a:prstGeom>
          <a:solidFill>
            <a:schemeClr val="bg1"/>
          </a:solidFill>
          <a:ln w="28575">
            <a:solidFill>
              <a:schemeClr val="accent1"/>
            </a:solidFill>
          </a:ln>
        </p:spPr>
        <p:txBody>
          <a:bodyPr wrap="square" rtlCol="0">
            <a:spAutoFit/>
          </a:bodyPr>
          <a:lstStyle/>
          <a:p>
            <a:pPr marL="0" marR="0" lvl="1" indent="0" algn="just" defTabSz="914400" rtl="0" eaLnBrk="1" fontAlgn="auto" latinLnBrk="0" hangingPunct="1">
              <a:lnSpc>
                <a:spcPct val="100000"/>
              </a:lnSpc>
              <a:spcBef>
                <a:spcPts val="0"/>
              </a:spcBef>
              <a:spcAft>
                <a:spcPts val="0"/>
              </a:spcAft>
              <a:buClrTx/>
              <a:buSzTx/>
              <a:buFontTx/>
              <a:buNone/>
              <a:tabLst/>
              <a:defRPr/>
            </a:pPr>
            <a:r>
              <a:rPr kumimoji="0" lang="fr-FR" sz="1500" b="1"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rPr>
              <a:t>Grande accessibilité </a:t>
            </a:r>
            <a:r>
              <a:rPr kumimoji="0" lang="fr-FR" sz="1500" b="0"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rPr>
              <a:t>à améliorer en misant notamment sur le ferroviaire </a:t>
            </a:r>
            <a:endParaRPr kumimoji="0" lang="fr-FR" sz="1500" b="1"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cxnSp>
        <p:nvCxnSpPr>
          <p:cNvPr id="26" name="Connecteur : en angle 25">
            <a:extLst>
              <a:ext uri="{FF2B5EF4-FFF2-40B4-BE49-F238E27FC236}">
                <a16:creationId xmlns:a16="http://schemas.microsoft.com/office/drawing/2014/main" id="{B1393EF4-97FA-FDDC-F125-5A8BF57B5F08}"/>
              </a:ext>
            </a:extLst>
          </p:cNvPr>
          <p:cNvCxnSpPr>
            <a:cxnSpLocks/>
            <a:endCxn id="119" idx="1"/>
          </p:cNvCxnSpPr>
          <p:nvPr/>
        </p:nvCxnSpPr>
        <p:spPr>
          <a:xfrm rot="16200000" flipH="1">
            <a:off x="-360275" y="2843008"/>
            <a:ext cx="1197738" cy="247580"/>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53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68" grpId="0" animBg="1"/>
      <p:bldP spid="12" grpId="0" animBg="1"/>
      <p:bldP spid="6" grpId="0" animBg="1"/>
      <p:bldP spid="38" grpId="0"/>
      <p:bldP spid="119" grpId="0" animBg="1"/>
      <p:bldP spid="129" grpId="0" animBg="1"/>
      <p:bldP spid="141" grpId="0"/>
      <p:bldP spid="144" grpId="0"/>
      <p:bldP spid="32" grpId="0"/>
      <p:bldP spid="33" grpId="0"/>
      <p:bldP spid="35" grpId="0"/>
      <p:bldP spid="36" grpId="0"/>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52F97C2D-DE9D-4C64-803D-DE56BC3A495B}"/>
              </a:ext>
            </a:extLst>
          </p:cNvPr>
          <p:cNvSpPr>
            <a:spLocks noGrp="1"/>
          </p:cNvSpPr>
          <p:nvPr>
            <p:ph type="sldNum" sz="quarter" idx="12"/>
          </p:nvPr>
        </p:nvSpPr>
        <p:spPr/>
        <p:txBody>
          <a:bodyPr/>
          <a:lstStyle/>
          <a:p>
            <a:fld id="{4C9DF981-C277-4BD7-B90D-03A39C1D235D}" type="slidenum">
              <a:rPr lang="fr-FR" smtClean="0"/>
              <a:t>20</a:t>
            </a:fld>
            <a:endParaRPr lang="fr-FR"/>
          </a:p>
        </p:txBody>
      </p:sp>
      <p:sp>
        <p:nvSpPr>
          <p:cNvPr id="4" name="Espace réservé du texte 4">
            <a:extLst>
              <a:ext uri="{FF2B5EF4-FFF2-40B4-BE49-F238E27FC236}">
                <a16:creationId xmlns:a16="http://schemas.microsoft.com/office/drawing/2014/main" id="{70609922-8175-2C66-C05A-E483C489CDAD}"/>
              </a:ext>
            </a:extLst>
          </p:cNvPr>
          <p:cNvSpPr txBox="1">
            <a:spLocks/>
          </p:cNvSpPr>
          <p:nvPr/>
        </p:nvSpPr>
        <p:spPr>
          <a:xfrm>
            <a:off x="6213988" y="41734"/>
            <a:ext cx="2182730" cy="228908"/>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Clr>
                <a:schemeClr val="dk1"/>
              </a:buClr>
              <a:buSzPts val="1100"/>
              <a:buNone/>
            </a:pPr>
            <a:r>
              <a:rPr lang="fr-FR" sz="1050">
                <a:solidFill>
                  <a:schemeClr val="tx1"/>
                </a:solidFill>
                <a:latin typeface="Monda"/>
                <a:ea typeface="Monda"/>
                <a:cs typeface="Monda"/>
                <a:sym typeface="Monda"/>
              </a:rPr>
              <a:t>Bureau syndical du 13 mars 2024</a:t>
            </a:r>
          </a:p>
        </p:txBody>
      </p:sp>
    </p:spTree>
    <p:extLst>
      <p:ext uri="{BB962C8B-B14F-4D97-AF65-F5344CB8AC3E}">
        <p14:creationId xmlns:p14="http://schemas.microsoft.com/office/powerpoint/2010/main" val="303711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C9DB3EB-CFEE-EEA9-1A09-131220AA1153}"/>
              </a:ext>
            </a:extLst>
          </p:cNvPr>
          <p:cNvSpPr>
            <a:spLocks noGrp="1"/>
          </p:cNvSpPr>
          <p:nvPr>
            <p:ph type="body" sz="quarter" idx="11"/>
          </p:nvPr>
        </p:nvSpPr>
        <p:spPr>
          <a:xfrm>
            <a:off x="147601" y="260648"/>
            <a:ext cx="607976" cy="461615"/>
          </a:xfrm>
        </p:spPr>
        <p:txBody>
          <a:bodyPr/>
          <a:lstStyle/>
          <a:p>
            <a:r>
              <a:rPr lang="fr-FR"/>
              <a:t>2</a:t>
            </a:r>
          </a:p>
        </p:txBody>
      </p:sp>
      <p:sp>
        <p:nvSpPr>
          <p:cNvPr id="3" name="Titre 2">
            <a:extLst>
              <a:ext uri="{FF2B5EF4-FFF2-40B4-BE49-F238E27FC236}">
                <a16:creationId xmlns:a16="http://schemas.microsoft.com/office/drawing/2014/main" id="{4536B342-3820-C216-2B12-9724840BDEBE}"/>
              </a:ext>
            </a:extLst>
          </p:cNvPr>
          <p:cNvSpPr>
            <a:spLocks noGrp="1"/>
          </p:cNvSpPr>
          <p:nvPr>
            <p:ph type="title"/>
          </p:nvPr>
        </p:nvSpPr>
        <p:spPr>
          <a:xfrm>
            <a:off x="755576" y="188640"/>
            <a:ext cx="7662088" cy="461615"/>
          </a:xfrm>
        </p:spPr>
        <p:txBody>
          <a:bodyPr/>
          <a:lstStyle/>
          <a:p>
            <a:r>
              <a:rPr lang="fr-FR" sz="1100" b="0"/>
              <a:t>Question évaluative n°2 : </a:t>
            </a:r>
            <a:r>
              <a:rPr lang="fr-FR" sz="1100" b="0" spc="-20"/>
              <a:t>s’oriente-t-on vers un rééquilibrage de l’activité et de l’habitat ?</a:t>
            </a:r>
            <a:br>
              <a:rPr lang="fr-FR" b="0"/>
            </a:br>
            <a:r>
              <a:rPr lang="fr-FR"/>
              <a:t>Eléments saillants du bilan de 2018</a:t>
            </a:r>
          </a:p>
        </p:txBody>
      </p:sp>
      <p:sp>
        <p:nvSpPr>
          <p:cNvPr id="4" name="Espace réservé du texte 3">
            <a:extLst>
              <a:ext uri="{FF2B5EF4-FFF2-40B4-BE49-F238E27FC236}">
                <a16:creationId xmlns:a16="http://schemas.microsoft.com/office/drawing/2014/main" id="{F1D18C72-E80C-285D-C683-9E3B65C4F0D0}"/>
              </a:ext>
            </a:extLst>
          </p:cNvPr>
          <p:cNvSpPr>
            <a:spLocks noGrp="1"/>
          </p:cNvSpPr>
          <p:nvPr>
            <p:ph type="body" sz="quarter" idx="14"/>
          </p:nvPr>
        </p:nvSpPr>
        <p:spPr/>
        <p:txBody>
          <a:bodyPr/>
          <a:lstStyle/>
          <a:p>
            <a:r>
              <a:rPr lang="fr-FR"/>
              <a:t>Bilan de la mise en œuvre du SCoT de la grande région de Grenoble 2013-2024</a:t>
            </a:r>
          </a:p>
        </p:txBody>
      </p:sp>
      <p:pic>
        <p:nvPicPr>
          <p:cNvPr id="6" name="Image 5">
            <a:hlinkClick r:id="rId2"/>
            <a:extLst>
              <a:ext uri="{FF2B5EF4-FFF2-40B4-BE49-F238E27FC236}">
                <a16:creationId xmlns:a16="http://schemas.microsoft.com/office/drawing/2014/main" id="{2CC18ECC-A90E-9F14-E898-2BEBD2BED4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46484" y="1448204"/>
            <a:ext cx="2199027" cy="2952328"/>
          </a:xfrm>
          <a:prstGeom prst="rect">
            <a:avLst/>
          </a:prstGeom>
          <a:ln>
            <a:solidFill>
              <a:schemeClr val="tx1">
                <a:lumMod val="50000"/>
                <a:lumOff val="50000"/>
              </a:schemeClr>
            </a:solidFill>
          </a:ln>
        </p:spPr>
      </p:pic>
      <p:sp>
        <p:nvSpPr>
          <p:cNvPr id="8" name="Rectangle 7">
            <a:extLst>
              <a:ext uri="{FF2B5EF4-FFF2-40B4-BE49-F238E27FC236}">
                <a16:creationId xmlns:a16="http://schemas.microsoft.com/office/drawing/2014/main" id="{866B23B7-3365-D31C-1FE6-4DF22938E555}"/>
              </a:ext>
            </a:extLst>
          </p:cNvPr>
          <p:cNvSpPr/>
          <p:nvPr/>
        </p:nvSpPr>
        <p:spPr>
          <a:xfrm>
            <a:off x="6546484" y="939314"/>
            <a:ext cx="2199027" cy="508890"/>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1400" b="0" i="0" u="none" strike="noStrike" kern="1200" cap="none" spc="0" normalizeH="0" baseline="0" noProof="0">
              <a:ln>
                <a:noFill/>
              </a:ln>
              <a:solidFill>
                <a:prstClr val="white"/>
              </a:solidFill>
              <a:effectLst/>
              <a:uLnTx/>
              <a:uFillTx/>
              <a:latin typeface="Open Sans"/>
              <a:ea typeface="+mn-ea"/>
              <a:cs typeface="+mn-cs"/>
            </a:endParaRPr>
          </a:p>
        </p:txBody>
      </p:sp>
      <p:sp>
        <p:nvSpPr>
          <p:cNvPr id="9" name="Rectangle 8">
            <a:extLst>
              <a:ext uri="{FF2B5EF4-FFF2-40B4-BE49-F238E27FC236}">
                <a16:creationId xmlns:a16="http://schemas.microsoft.com/office/drawing/2014/main" id="{EA7D3BB6-8562-6FB3-325E-D50F46D152C2}"/>
              </a:ext>
            </a:extLst>
          </p:cNvPr>
          <p:cNvSpPr/>
          <p:nvPr/>
        </p:nvSpPr>
        <p:spPr>
          <a:xfrm>
            <a:off x="6546483" y="4400532"/>
            <a:ext cx="2199027" cy="1957067"/>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1400" b="0" i="0" u="none" strike="noStrike" kern="1200" cap="none" spc="0" normalizeH="0" baseline="0" noProof="0">
              <a:ln>
                <a:noFill/>
              </a:ln>
              <a:solidFill>
                <a:prstClr val="white"/>
              </a:solidFill>
              <a:effectLst/>
              <a:uLnTx/>
              <a:uFillTx/>
              <a:latin typeface="Open Sans"/>
              <a:ea typeface="+mn-ea"/>
              <a:cs typeface="+mn-cs"/>
            </a:endParaRPr>
          </a:p>
        </p:txBody>
      </p:sp>
      <p:sp>
        <p:nvSpPr>
          <p:cNvPr id="12" name="ZoneTexte 11">
            <a:extLst>
              <a:ext uri="{FF2B5EF4-FFF2-40B4-BE49-F238E27FC236}">
                <a16:creationId xmlns:a16="http://schemas.microsoft.com/office/drawing/2014/main" id="{BB4774DE-A982-93BC-6BC5-227C86F1D386}"/>
              </a:ext>
            </a:extLst>
          </p:cNvPr>
          <p:cNvSpPr txBox="1"/>
          <p:nvPr/>
        </p:nvSpPr>
        <p:spPr>
          <a:xfrm>
            <a:off x="755576" y="939314"/>
            <a:ext cx="5616624" cy="307777"/>
          </a:xfrm>
          <a:prstGeom prst="rect">
            <a:avLst/>
          </a:prstGeom>
          <a:solidFill>
            <a:schemeClr val="accent1">
              <a:lumMod val="75000"/>
            </a:scheme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4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Amélioration des conditions de déplacements</a:t>
            </a:r>
          </a:p>
        </p:txBody>
      </p:sp>
      <p:sp>
        <p:nvSpPr>
          <p:cNvPr id="15" name="ZoneTexte 14">
            <a:extLst>
              <a:ext uri="{FF2B5EF4-FFF2-40B4-BE49-F238E27FC236}">
                <a16:creationId xmlns:a16="http://schemas.microsoft.com/office/drawing/2014/main" id="{D7FBC3E5-E5BF-1847-7C1B-4BD4308789D9}"/>
              </a:ext>
            </a:extLst>
          </p:cNvPr>
          <p:cNvSpPr txBox="1"/>
          <p:nvPr/>
        </p:nvSpPr>
        <p:spPr>
          <a:xfrm>
            <a:off x="754056" y="1375928"/>
            <a:ext cx="4631120" cy="723275"/>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ts val="600"/>
              </a:spcAft>
              <a:buClrTx/>
              <a:buSzTx/>
              <a:buFontTx/>
              <a:buNone/>
              <a:tabLst/>
              <a:defRPr/>
            </a:pPr>
            <a:r>
              <a:rPr kumimoji="0" lang="fr-FR" sz="1200" b="0" i="0" u="none" strike="noStrike" kern="1200" cap="none" spc="0" normalizeH="0" baseline="0" noProof="0">
                <a:ln>
                  <a:noFill/>
                </a:ln>
                <a:solidFill>
                  <a:srgbClr val="3F3E3E"/>
                </a:solidFill>
                <a:effectLst/>
                <a:uLnTx/>
                <a:uFillTx/>
                <a:latin typeface="Open Sans"/>
                <a:ea typeface="ＭＳ Ｐゴシック" pitchFamily="34" charset="-128"/>
                <a:cs typeface="+mn-cs"/>
              </a:rPr>
              <a:t>Le bilan de 2018 avait pointé :</a:t>
            </a: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fr-FR" sz="1200" b="0" i="0" u="none" strike="noStrike" kern="1200" cap="none" spc="0" normalizeH="0" baseline="0" noProof="0">
                <a:ln>
                  <a:noFill/>
                </a:ln>
                <a:solidFill>
                  <a:srgbClr val="3F3E3E"/>
                </a:solidFill>
                <a:effectLst/>
                <a:uLnTx/>
                <a:uFillTx/>
                <a:latin typeface="Open Sans"/>
                <a:ea typeface="ＭＳ Ｐゴシック" pitchFamily="34" charset="-128"/>
                <a:cs typeface="+mn-cs"/>
              </a:rPr>
              <a:t>des connexions ferroviaires qui s’étaient peu améliorées, voire un service qui s’était parfois dégradé ;</a:t>
            </a:r>
            <a:endParaRPr kumimoji="0" lang="fr-FR" sz="1200" b="0" i="0" u="none" strike="noStrike" kern="1200" cap="none" spc="0" normalizeH="0" baseline="0" noProof="0">
              <a:ln>
                <a:noFill/>
              </a:ln>
              <a:solidFill>
                <a:srgbClr val="222221"/>
              </a:solidFill>
              <a:effectLst/>
              <a:uLnTx/>
              <a:uFillTx/>
              <a:latin typeface="Open Sans"/>
              <a:ea typeface="Open Sans" panose="020B0606030504020204" pitchFamily="34" charset="0"/>
              <a:cs typeface="Open Sans" panose="020B0606030504020204" pitchFamily="34" charset="0"/>
            </a:endParaRPr>
          </a:p>
        </p:txBody>
      </p:sp>
      <p:sp>
        <p:nvSpPr>
          <p:cNvPr id="19" name="ZoneTexte 18">
            <a:extLst>
              <a:ext uri="{FF2B5EF4-FFF2-40B4-BE49-F238E27FC236}">
                <a16:creationId xmlns:a16="http://schemas.microsoft.com/office/drawing/2014/main" id="{DCFC375C-DC59-B679-310B-890E7359DB0B}"/>
              </a:ext>
            </a:extLst>
          </p:cNvPr>
          <p:cNvSpPr txBox="1"/>
          <p:nvPr/>
        </p:nvSpPr>
        <p:spPr>
          <a:xfrm>
            <a:off x="754056" y="2062589"/>
            <a:ext cx="5474128" cy="646331"/>
          </a:xfrm>
          <a:prstGeom prst="rect">
            <a:avLst/>
          </a:prstGeom>
          <a:noFill/>
        </p:spPr>
        <p:txBody>
          <a:bodyPr wrap="square" rtlCol="0">
            <a:spAutoFit/>
          </a:bodyPr>
          <a:lstStyle/>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fr-FR" sz="1200" b="0" i="0" u="none" strike="noStrike" kern="1200" cap="none" spc="0" normalizeH="0" baseline="0" noProof="0">
                <a:ln>
                  <a:noFill/>
                </a:ln>
                <a:solidFill>
                  <a:srgbClr val="3F3E3E"/>
                </a:solidFill>
                <a:effectLst/>
                <a:uLnTx/>
                <a:uFillTx/>
                <a:latin typeface="Open Sans"/>
                <a:ea typeface="ＭＳ Ｐゴシック" pitchFamily="34" charset="-128"/>
                <a:cs typeface="+mn-cs"/>
              </a:rPr>
              <a:t>un réseau routier en passe d’être amélioré en direction des Alpes du sud grâce à un plan de modernisation et de sécurisation cofinancé par l’Etat et les Départements.</a:t>
            </a:r>
            <a:endParaRPr kumimoji="0" lang="fr-FR" sz="1200" b="0" i="0" u="none" strike="noStrike" kern="1200" cap="none" spc="0" normalizeH="0" baseline="0" noProof="0">
              <a:ln>
                <a:noFill/>
              </a:ln>
              <a:solidFill>
                <a:srgbClr val="222221"/>
              </a:solidFill>
              <a:effectLst/>
              <a:uLnTx/>
              <a:uFillTx/>
              <a:latin typeface="Open Sans"/>
              <a:ea typeface="Open Sans" panose="020B0606030504020204" pitchFamily="34" charset="0"/>
              <a:cs typeface="Open Sans" panose="020B0606030504020204" pitchFamily="34" charset="0"/>
            </a:endParaRPr>
          </a:p>
        </p:txBody>
      </p:sp>
      <p:pic>
        <p:nvPicPr>
          <p:cNvPr id="21" name="Image 20">
            <a:extLst>
              <a:ext uri="{FF2B5EF4-FFF2-40B4-BE49-F238E27FC236}">
                <a16:creationId xmlns:a16="http://schemas.microsoft.com/office/drawing/2014/main" id="{B1EFDE43-DEE7-CDFD-4967-DBA56C2E3487}"/>
              </a:ext>
            </a:extLst>
          </p:cNvPr>
          <p:cNvPicPr>
            <a:picLocks noChangeAspect="1"/>
          </p:cNvPicPr>
          <p:nvPr/>
        </p:nvPicPr>
        <p:blipFill>
          <a:blip r:embed="rId4"/>
          <a:stretch>
            <a:fillRect/>
          </a:stretch>
        </p:blipFill>
        <p:spPr>
          <a:xfrm>
            <a:off x="5652120" y="834407"/>
            <a:ext cx="591198" cy="998645"/>
          </a:xfrm>
          <a:prstGeom prst="rect">
            <a:avLst/>
          </a:prstGeom>
        </p:spPr>
      </p:pic>
      <p:sp>
        <p:nvSpPr>
          <p:cNvPr id="23" name="ZoneTexte 22">
            <a:extLst>
              <a:ext uri="{FF2B5EF4-FFF2-40B4-BE49-F238E27FC236}">
                <a16:creationId xmlns:a16="http://schemas.microsoft.com/office/drawing/2014/main" id="{9B148131-0C84-A81C-B906-6EAF1CDCBF21}"/>
              </a:ext>
            </a:extLst>
          </p:cNvPr>
          <p:cNvSpPr txBox="1"/>
          <p:nvPr/>
        </p:nvSpPr>
        <p:spPr>
          <a:xfrm>
            <a:off x="758452" y="3009951"/>
            <a:ext cx="5616624" cy="307777"/>
          </a:xfrm>
          <a:prstGeom prst="rect">
            <a:avLst/>
          </a:prstGeom>
          <a:solidFill>
            <a:schemeClr val="accent1">
              <a:lumMod val="75000"/>
            </a:scheme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4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Organisation de l’offre pour la mobilité quotidienne</a:t>
            </a:r>
          </a:p>
        </p:txBody>
      </p:sp>
      <p:sp>
        <p:nvSpPr>
          <p:cNvPr id="24" name="ZoneTexte 23">
            <a:extLst>
              <a:ext uri="{FF2B5EF4-FFF2-40B4-BE49-F238E27FC236}">
                <a16:creationId xmlns:a16="http://schemas.microsoft.com/office/drawing/2014/main" id="{7E155EA8-4B0B-CA6F-68BE-111D3980E0E2}"/>
              </a:ext>
            </a:extLst>
          </p:cNvPr>
          <p:cNvSpPr txBox="1"/>
          <p:nvPr/>
        </p:nvSpPr>
        <p:spPr>
          <a:xfrm>
            <a:off x="718804" y="3410746"/>
            <a:ext cx="4677847" cy="907941"/>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sz="1200" b="0" i="0" u="none" strike="noStrike" kern="1200" cap="none" spc="0" normalizeH="0" baseline="0" noProof="0">
                <a:ln>
                  <a:noFill/>
                </a:ln>
                <a:solidFill>
                  <a:srgbClr val="3F3E3E"/>
                </a:solidFill>
                <a:effectLst/>
                <a:uLnTx/>
                <a:uFillTx/>
                <a:latin typeface="Open Sans"/>
                <a:ea typeface="ＭＳ Ｐゴシック" pitchFamily="34" charset="-128"/>
                <a:cs typeface="+mn-cs"/>
              </a:rPr>
              <a:t>Le bilan de 2018 avait tiré quatre grands constats :</a:t>
            </a:r>
          </a:p>
          <a:p>
            <a:pPr marL="284400" marR="0" lvl="0" indent="-284400" algn="just" defTabSz="9144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fr-FR" sz="1200" b="0" i="0" u="none" strike="noStrike" kern="1200" cap="none" spc="0" normalizeH="0" baseline="0" noProof="0">
                <a:ln>
                  <a:noFill/>
                </a:ln>
                <a:solidFill>
                  <a:srgbClr val="3F3E3E"/>
                </a:solidFill>
                <a:effectLst/>
                <a:uLnTx/>
                <a:uFillTx/>
                <a:latin typeface="Open Sans"/>
                <a:ea typeface="+mn-ea"/>
                <a:cs typeface="+mn-cs"/>
              </a:rPr>
              <a:t>La déconnexion entre lieu d’habitat et lieu de travail avait continué d’augmenter, ce qui s’était traduit par une </a:t>
            </a:r>
            <a:r>
              <a:rPr kumimoji="0" lang="fr-FR" sz="1200" b="1" i="0" u="none" strike="noStrike" kern="1200" cap="none" spc="0" normalizeH="0" baseline="0" noProof="0">
                <a:ln>
                  <a:noFill/>
                </a:ln>
                <a:solidFill>
                  <a:srgbClr val="3F3E3E"/>
                </a:solidFill>
                <a:effectLst/>
                <a:uLnTx/>
                <a:uFillTx/>
                <a:latin typeface="Open Sans"/>
                <a:ea typeface="+mn-ea"/>
                <a:cs typeface="+mn-cs"/>
              </a:rPr>
              <a:t>poursuite de l’allongement des déplacements</a:t>
            </a:r>
            <a:r>
              <a:rPr kumimoji="0" lang="fr-FR" sz="1200" b="0" i="0" u="none" strike="noStrike" kern="1200" cap="none" spc="0" normalizeH="0" baseline="0" noProof="0">
                <a:ln>
                  <a:noFill/>
                </a:ln>
                <a:solidFill>
                  <a:srgbClr val="3F3E3E"/>
                </a:solidFill>
                <a:effectLst/>
                <a:uLnTx/>
                <a:uFillTx/>
                <a:latin typeface="Open Sans"/>
                <a:ea typeface="+mn-ea"/>
                <a:cs typeface="+mn-cs"/>
              </a:rPr>
              <a:t>.</a:t>
            </a:r>
          </a:p>
        </p:txBody>
      </p:sp>
      <p:pic>
        <p:nvPicPr>
          <p:cNvPr id="25" name="Image 24">
            <a:extLst>
              <a:ext uri="{FF2B5EF4-FFF2-40B4-BE49-F238E27FC236}">
                <a16:creationId xmlns:a16="http://schemas.microsoft.com/office/drawing/2014/main" id="{A1E1264F-471A-5045-34DB-5AED2C5B013D}"/>
              </a:ext>
            </a:extLst>
          </p:cNvPr>
          <p:cNvPicPr>
            <a:picLocks noChangeAspect="1"/>
          </p:cNvPicPr>
          <p:nvPr/>
        </p:nvPicPr>
        <p:blipFill>
          <a:blip r:embed="rId5"/>
          <a:stretch>
            <a:fillRect/>
          </a:stretch>
        </p:blipFill>
        <p:spPr>
          <a:xfrm>
            <a:off x="5565919" y="2904009"/>
            <a:ext cx="700513" cy="967719"/>
          </a:xfrm>
          <a:prstGeom prst="rect">
            <a:avLst/>
          </a:prstGeom>
        </p:spPr>
      </p:pic>
      <p:sp>
        <p:nvSpPr>
          <p:cNvPr id="26" name="ZoneTexte 25">
            <a:extLst>
              <a:ext uri="{FF2B5EF4-FFF2-40B4-BE49-F238E27FC236}">
                <a16:creationId xmlns:a16="http://schemas.microsoft.com/office/drawing/2014/main" id="{882E827F-502A-E0C0-8B6C-C09102C11286}"/>
              </a:ext>
            </a:extLst>
          </p:cNvPr>
          <p:cNvSpPr txBox="1"/>
          <p:nvPr/>
        </p:nvSpPr>
        <p:spPr>
          <a:xfrm>
            <a:off x="718804" y="4270047"/>
            <a:ext cx="5616625" cy="1800493"/>
          </a:xfrm>
          <a:prstGeom prst="rect">
            <a:avLst/>
          </a:prstGeom>
          <a:noFill/>
        </p:spPr>
        <p:txBody>
          <a:bodyPr wrap="square" rtlCol="0">
            <a:spAutoFit/>
          </a:bodyPr>
          <a:lstStyle/>
          <a:p>
            <a:pPr marL="284400" marR="0" lvl="0" indent="-284400" algn="just" defTabSz="914400" rtl="0" eaLnBrk="0" fontAlgn="base" latinLnBrk="0" hangingPunct="0">
              <a:lnSpc>
                <a:spcPct val="100000"/>
              </a:lnSpc>
              <a:spcBef>
                <a:spcPts val="600"/>
              </a:spcBef>
              <a:spcAft>
                <a:spcPct val="0"/>
              </a:spcAft>
              <a:buClrTx/>
              <a:buSzTx/>
              <a:buFontTx/>
              <a:buNone/>
              <a:tabLst/>
              <a:defRPr/>
            </a:pPr>
            <a:r>
              <a:rPr kumimoji="0" lang="fr-FR" sz="1200" b="0" i="0" u="none" strike="noStrike" kern="1200" cap="none" spc="0" normalizeH="0" baseline="0" noProof="0">
                <a:ln>
                  <a:noFill/>
                </a:ln>
                <a:solidFill>
                  <a:srgbClr val="3F3E3E"/>
                </a:solidFill>
                <a:effectLst/>
                <a:uLnTx/>
                <a:uFillTx/>
                <a:latin typeface="Open Sans"/>
                <a:ea typeface="+mn-ea"/>
                <a:cs typeface="+mn-cs"/>
              </a:rPr>
              <a:t>	L’usage quotidien de la voiture pour les déplacements domicile-travail n’avait diminué que dans les territoires les plus urbains.</a:t>
            </a:r>
            <a:endParaRPr kumimoji="0" lang="fr-FR" sz="1200" b="0" i="0" u="none" strike="noStrike" kern="1200" cap="none" spc="0" normalizeH="0" baseline="0" noProof="0">
              <a:ln>
                <a:noFill/>
              </a:ln>
              <a:solidFill>
                <a:srgbClr val="3F3E3E"/>
              </a:solidFill>
              <a:effectLst/>
              <a:uLnTx/>
              <a:uFillTx/>
              <a:latin typeface="Open Sans"/>
              <a:ea typeface="ＭＳ Ｐゴシック" pitchFamily="34" charset="-128"/>
              <a:cs typeface="+mn-cs"/>
            </a:endParaRPr>
          </a:p>
          <a:p>
            <a:pPr marL="284400" marR="0" lvl="0" indent="-284400" algn="just" defTabSz="9144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fr-FR" sz="1200" b="0" i="0" u="none" strike="noStrike" kern="1200" cap="none" spc="-10" normalizeH="0" baseline="0" noProof="0">
                <a:ln>
                  <a:noFill/>
                </a:ln>
                <a:solidFill>
                  <a:srgbClr val="3F3E3E"/>
                </a:solidFill>
                <a:effectLst/>
                <a:uLnTx/>
                <a:uFillTx/>
                <a:latin typeface="Open Sans"/>
                <a:ea typeface="ＭＳ Ｐゴシック" pitchFamily="34" charset="-128"/>
                <a:cs typeface="+mn-cs"/>
              </a:rPr>
              <a:t>Le développement de l’offre de transports collectifs n’avait pas pu être réalisé avec le niveau d’ambition porté par le SCoT</a:t>
            </a:r>
            <a:r>
              <a:rPr kumimoji="0" lang="fr-FR" sz="1200" b="0" i="0" u="none" strike="noStrike" kern="1200" cap="none" spc="0" normalizeH="0" baseline="0" noProof="0">
                <a:ln>
                  <a:noFill/>
                </a:ln>
                <a:solidFill>
                  <a:srgbClr val="3F3E3E"/>
                </a:solidFill>
                <a:effectLst/>
                <a:uLnTx/>
                <a:uFillTx/>
                <a:latin typeface="Open Sans"/>
                <a:ea typeface="ＭＳ Ｐゴシック" pitchFamily="34" charset="-128"/>
                <a:cs typeface="+mn-cs"/>
              </a:rPr>
              <a:t>.</a:t>
            </a:r>
          </a:p>
          <a:p>
            <a:pPr marL="284400" marR="0" lvl="0" indent="-284400" algn="just" defTabSz="9144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fr-FR" sz="1200" b="0" i="0" u="none" strike="noStrike" kern="1200" cap="none" spc="0" normalizeH="0" baseline="0" noProof="0">
                <a:ln>
                  <a:noFill/>
                </a:ln>
                <a:solidFill>
                  <a:srgbClr val="3F3E3E"/>
                </a:solidFill>
                <a:effectLst/>
                <a:uLnTx/>
                <a:uFillTx/>
                <a:latin typeface="Open Sans"/>
                <a:ea typeface="ＭＳ Ｐゴシック" pitchFamily="34" charset="-128"/>
                <a:cs typeface="+mn-cs"/>
              </a:rPr>
              <a:t>Le schéma d’infrastructures du SCoT avait été partiellement mis en œuvre. </a:t>
            </a:r>
            <a:r>
              <a:rPr kumimoji="0" lang="fr-FR" sz="1200" b="1" i="0" u="none" strike="noStrike" kern="1200" cap="none" spc="0" normalizeH="0" baseline="0" noProof="0">
                <a:ln>
                  <a:noFill/>
                </a:ln>
                <a:solidFill>
                  <a:srgbClr val="3F3E3E"/>
                </a:solidFill>
                <a:effectLst/>
                <a:uLnTx/>
                <a:uFillTx/>
                <a:latin typeface="Open Sans"/>
                <a:ea typeface="ＭＳ Ｐゴシック" pitchFamily="34" charset="-128"/>
                <a:cs typeface="+mn-cs"/>
              </a:rPr>
              <a:t>Plusieurs projets avaient été abandonnés ou reconfigurés</a:t>
            </a:r>
            <a:r>
              <a:rPr kumimoji="0" lang="fr-FR" sz="1200" b="0" i="0" u="none" strike="noStrike" kern="1200" cap="none" spc="0" normalizeH="0" baseline="0" noProof="0">
                <a:ln>
                  <a:noFill/>
                </a:ln>
                <a:solidFill>
                  <a:srgbClr val="3F3E3E"/>
                </a:solidFill>
                <a:effectLst/>
                <a:uLnTx/>
                <a:uFillTx/>
                <a:latin typeface="Open Sans"/>
                <a:ea typeface="ＭＳ Ｐゴシック" pitchFamily="34" charset="-128"/>
                <a:cs typeface="+mn-cs"/>
              </a:rPr>
              <a:t>.</a:t>
            </a:r>
          </a:p>
          <a:p>
            <a:pPr marL="284400" marR="0" lvl="0" indent="-284400" algn="just" defTabSz="914400" rtl="0" eaLnBrk="0" fontAlgn="base" latinLnBrk="0" hangingPunct="0">
              <a:lnSpc>
                <a:spcPct val="100000"/>
              </a:lnSpc>
              <a:spcBef>
                <a:spcPts val="600"/>
              </a:spcBef>
              <a:spcAft>
                <a:spcPct val="0"/>
              </a:spcAft>
              <a:buClrTx/>
              <a:buSzTx/>
              <a:buFont typeface="Arial" panose="020B0604020202020204" pitchFamily="34" charset="0"/>
              <a:buChar char="•"/>
              <a:tabLst/>
              <a:defRPr/>
            </a:pPr>
            <a:r>
              <a:rPr kumimoji="0" lang="fr-FR" sz="1200" b="0" i="0" u="none" strike="noStrike" kern="1200" cap="none" spc="0" normalizeH="0" baseline="0" noProof="0">
                <a:ln>
                  <a:noFill/>
                </a:ln>
                <a:solidFill>
                  <a:srgbClr val="3F3E3E"/>
                </a:solidFill>
                <a:effectLst/>
                <a:uLnTx/>
                <a:uFillTx/>
                <a:latin typeface="Open Sans"/>
                <a:ea typeface="+mn-ea"/>
                <a:cs typeface="+mn-cs"/>
              </a:rPr>
              <a:t>Les orientations du SCoT concernant la maîtrise des distances-temps entre les territoires avaient été peu prises en considération.</a:t>
            </a:r>
            <a:endParaRPr kumimoji="0" lang="fr-FR" sz="1200" b="0" i="0" u="none" strike="noStrike" kern="1200" cap="none" spc="0" normalizeH="0" baseline="0" noProof="0">
              <a:ln>
                <a:noFill/>
              </a:ln>
              <a:solidFill>
                <a:srgbClr val="3F3E3E"/>
              </a:solidFill>
              <a:effectLst/>
              <a:uLnTx/>
              <a:uFillTx/>
              <a:latin typeface="Open Sans"/>
              <a:ea typeface="ＭＳ Ｐゴシック" pitchFamily="34" charset="-128"/>
              <a:cs typeface="+mn-cs"/>
            </a:endParaRPr>
          </a:p>
        </p:txBody>
      </p:sp>
      <p:pic>
        <p:nvPicPr>
          <p:cNvPr id="5" name="Image 4">
            <a:extLst>
              <a:ext uri="{FF2B5EF4-FFF2-40B4-BE49-F238E27FC236}">
                <a16:creationId xmlns:a16="http://schemas.microsoft.com/office/drawing/2014/main" id="{38B93759-EF0D-3BFF-BDB7-B92E4D9968B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54179" y="4452682"/>
            <a:ext cx="2003437" cy="879499"/>
          </a:xfrm>
          <a:prstGeom prst="rect">
            <a:avLst/>
          </a:prstGeom>
        </p:spPr>
      </p:pic>
      <p:pic>
        <p:nvPicPr>
          <p:cNvPr id="7" name="Image 6">
            <a:extLst>
              <a:ext uri="{FF2B5EF4-FFF2-40B4-BE49-F238E27FC236}">
                <a16:creationId xmlns:a16="http://schemas.microsoft.com/office/drawing/2014/main" id="{BF99083C-75F2-3EF0-CC7B-EA30A6DB0FF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54179" y="5370884"/>
            <a:ext cx="2003437" cy="942793"/>
          </a:xfrm>
          <a:prstGeom prst="rect">
            <a:avLst/>
          </a:prstGeom>
        </p:spPr>
      </p:pic>
    </p:spTree>
    <p:extLst>
      <p:ext uri="{BB962C8B-B14F-4D97-AF65-F5344CB8AC3E}">
        <p14:creationId xmlns:p14="http://schemas.microsoft.com/office/powerpoint/2010/main" val="923949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C9DB3EB-CFEE-EEA9-1A09-131220AA1153}"/>
              </a:ext>
            </a:extLst>
          </p:cNvPr>
          <p:cNvSpPr>
            <a:spLocks noGrp="1"/>
          </p:cNvSpPr>
          <p:nvPr>
            <p:ph type="body" sz="quarter" idx="11"/>
          </p:nvPr>
        </p:nvSpPr>
        <p:spPr>
          <a:xfrm>
            <a:off x="147601" y="260648"/>
            <a:ext cx="607976" cy="461615"/>
          </a:xfrm>
        </p:spPr>
        <p:txBody>
          <a:bodyPr/>
          <a:lstStyle/>
          <a:p>
            <a:r>
              <a:rPr lang="fr-FR"/>
              <a:t>3</a:t>
            </a:r>
          </a:p>
        </p:txBody>
      </p:sp>
      <p:sp>
        <p:nvSpPr>
          <p:cNvPr id="3" name="Titre 2">
            <a:extLst>
              <a:ext uri="{FF2B5EF4-FFF2-40B4-BE49-F238E27FC236}">
                <a16:creationId xmlns:a16="http://schemas.microsoft.com/office/drawing/2014/main" id="{4536B342-3820-C216-2B12-9724840BDEBE}"/>
              </a:ext>
            </a:extLst>
          </p:cNvPr>
          <p:cNvSpPr>
            <a:spLocks noGrp="1"/>
          </p:cNvSpPr>
          <p:nvPr>
            <p:ph type="title"/>
          </p:nvPr>
        </p:nvSpPr>
        <p:spPr>
          <a:xfrm>
            <a:off x="755576" y="188640"/>
            <a:ext cx="7662088" cy="461615"/>
          </a:xfrm>
        </p:spPr>
        <p:txBody>
          <a:bodyPr/>
          <a:lstStyle/>
          <a:p>
            <a:r>
              <a:rPr lang="fr-FR" sz="1100" b="0"/>
              <a:t>Mobilité</a:t>
            </a:r>
            <a:br>
              <a:rPr lang="fr-FR" b="0"/>
            </a:br>
            <a:r>
              <a:rPr lang="fr-FR"/>
              <a:t>Principaux enseignements du bilan 2023-2024</a:t>
            </a:r>
          </a:p>
        </p:txBody>
      </p:sp>
      <p:sp>
        <p:nvSpPr>
          <p:cNvPr id="4" name="Espace réservé du texte 3">
            <a:extLst>
              <a:ext uri="{FF2B5EF4-FFF2-40B4-BE49-F238E27FC236}">
                <a16:creationId xmlns:a16="http://schemas.microsoft.com/office/drawing/2014/main" id="{F1D18C72-E80C-285D-C683-9E3B65C4F0D0}"/>
              </a:ext>
            </a:extLst>
          </p:cNvPr>
          <p:cNvSpPr>
            <a:spLocks noGrp="1"/>
          </p:cNvSpPr>
          <p:nvPr>
            <p:ph type="body" sz="quarter" idx="14"/>
          </p:nvPr>
        </p:nvSpPr>
        <p:spPr/>
        <p:txBody>
          <a:bodyPr/>
          <a:lstStyle/>
          <a:p>
            <a:r>
              <a:rPr lang="fr-FR"/>
              <a:t>Bilan de la mise en œuvre du SCoT de la grande région de Grenoble 2013-2024</a:t>
            </a:r>
          </a:p>
        </p:txBody>
      </p:sp>
      <p:sp>
        <p:nvSpPr>
          <p:cNvPr id="6" name="ZoneTexte 5">
            <a:extLst>
              <a:ext uri="{FF2B5EF4-FFF2-40B4-BE49-F238E27FC236}">
                <a16:creationId xmlns:a16="http://schemas.microsoft.com/office/drawing/2014/main" id="{412B8242-294E-BDC5-666A-D2D40D730DFD}"/>
              </a:ext>
            </a:extLst>
          </p:cNvPr>
          <p:cNvSpPr txBox="1"/>
          <p:nvPr/>
        </p:nvSpPr>
        <p:spPr>
          <a:xfrm>
            <a:off x="755575" y="1144307"/>
            <a:ext cx="7574509" cy="1138773"/>
          </a:xfrm>
          <a:prstGeom prst="rect">
            <a:avLst/>
          </a:prstGeom>
          <a:noFill/>
        </p:spPr>
        <p:txBody>
          <a:bodyPr wrap="square" rtlCol="0">
            <a:spAutoFit/>
          </a:bodyPr>
          <a:lstStyle/>
          <a:p>
            <a:pPr marL="360363" marR="0" lvl="0" indent="-360363" algn="l" defTabSz="914400" rtl="0" eaLnBrk="0" fontAlgn="base" latinLnBrk="0" hangingPunct="0">
              <a:lnSpc>
                <a:spcPct val="100000"/>
              </a:lnSpc>
              <a:spcBef>
                <a:spcPct val="0"/>
              </a:spcBef>
              <a:spcAft>
                <a:spcPts val="600"/>
              </a:spcAft>
              <a:buClrTx/>
              <a:buSzTx/>
              <a:buFont typeface="Wingdings" panose="05000000000000000000" pitchFamily="2" charset="2"/>
              <a:buChar char="q"/>
              <a:tabLst/>
              <a:defRPr/>
            </a:pPr>
            <a:r>
              <a:rPr kumimoji="0" lang="fr-FR" sz="1400" b="1" i="0" u="none" strike="noStrike" kern="120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Les ambitions en termes de grande accessibilité ferroviaire ne se sont pas concrétisées : </a:t>
            </a:r>
            <a:r>
              <a:rPr kumimoji="0" lang="fr-FR" sz="1200" b="0" i="0" u="none" strike="noStrike" kern="120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abandon des projets de voie nouvelle du voironnais et d’accélération de la vitesse des trains entre Grenoble et Moirans, réductions d’offre TGV entre Paris et Grenoble et abandon de la desserte TGV entre Marseille et le Sillon Alpin. </a:t>
            </a:r>
            <a:r>
              <a:rPr kumimoji="0" lang="fr-FR" sz="1400" b="1" i="0" u="none" strike="noStrike" kern="120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L’amélioration des liaisons routière vers les Alpes du Sud est en cours </a:t>
            </a:r>
            <a:r>
              <a:rPr kumimoji="0" lang="fr-FR" sz="1200" b="0" i="0" u="none" strike="noStrike" kern="120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(modernisation RD 1075)</a:t>
            </a:r>
          </a:p>
        </p:txBody>
      </p:sp>
      <p:sp>
        <p:nvSpPr>
          <p:cNvPr id="7" name="ZoneTexte 6">
            <a:extLst>
              <a:ext uri="{FF2B5EF4-FFF2-40B4-BE49-F238E27FC236}">
                <a16:creationId xmlns:a16="http://schemas.microsoft.com/office/drawing/2014/main" id="{6E8FC783-6E4D-0C15-E41E-61C31F92753F}"/>
              </a:ext>
            </a:extLst>
          </p:cNvPr>
          <p:cNvSpPr txBox="1"/>
          <p:nvPr/>
        </p:nvSpPr>
        <p:spPr>
          <a:xfrm>
            <a:off x="3511685" y="2839147"/>
            <a:ext cx="5241821" cy="954107"/>
          </a:xfrm>
          <a:prstGeom prst="rect">
            <a:avLst/>
          </a:prstGeom>
          <a:noFill/>
        </p:spPr>
        <p:txBody>
          <a:bodyPr wrap="square" rtlCol="0">
            <a:spAutoFit/>
          </a:bodyPr>
          <a:lstStyle/>
          <a:p>
            <a:pPr marL="360363" marR="0" lvl="0" indent="-360363" algn="l" defTabSz="914400" rtl="0" eaLnBrk="0" fontAlgn="base" latinLnBrk="0" hangingPunct="0">
              <a:lnSpc>
                <a:spcPct val="100000"/>
              </a:lnSpc>
              <a:spcBef>
                <a:spcPct val="0"/>
              </a:spcBef>
              <a:spcAft>
                <a:spcPts val="600"/>
              </a:spcAft>
              <a:buClrTx/>
              <a:buSzTx/>
              <a:buFont typeface="Wingdings" panose="05000000000000000000" pitchFamily="2" charset="2"/>
              <a:buChar char="q"/>
              <a:tabLst/>
              <a:defRPr/>
            </a:pPr>
            <a:r>
              <a:rPr kumimoji="0" lang="fr-FR" sz="1400" b="1" i="0" u="none" strike="noStrike" kern="120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Déplacements internes GREG : diminution du nombre moyen de déplacements quotidiens </a:t>
            </a:r>
            <a:r>
              <a:rPr kumimoji="0" lang="fr-FR" sz="1200" b="0" i="0" u="none" strike="noStrike" kern="120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mais </a:t>
            </a:r>
            <a:r>
              <a:rPr kumimoji="0" lang="fr-FR" sz="1400" b="1" i="0" u="none" strike="noStrike" kern="120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poursuite de la tendance à l’éloignement entre lieu d’habitat et lieu d’emploi</a:t>
            </a:r>
            <a:r>
              <a:rPr kumimoji="0" lang="fr-FR" sz="1200" b="0" i="0" u="none" strike="noStrike" kern="120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 déjà constatée en 2018 </a:t>
            </a:r>
            <a:endParaRPr kumimoji="0" lang="fr-FR" sz="1200" b="1" i="0" u="none" strike="noStrike" kern="120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9" name="Image 8">
            <a:hlinkClick r:id="" action="ppaction://noaction"/>
            <a:extLst>
              <a:ext uri="{FF2B5EF4-FFF2-40B4-BE49-F238E27FC236}">
                <a16:creationId xmlns:a16="http://schemas.microsoft.com/office/drawing/2014/main" id="{1CC80E43-625A-3850-9B67-612987C73EC3}"/>
              </a:ext>
            </a:extLst>
          </p:cNvPr>
          <p:cNvPicPr>
            <a:picLocks noChangeAspect="1"/>
          </p:cNvPicPr>
          <p:nvPr/>
        </p:nvPicPr>
        <p:blipFill>
          <a:blip r:embed="rId2"/>
          <a:stretch>
            <a:fillRect/>
          </a:stretch>
        </p:blipFill>
        <p:spPr>
          <a:xfrm>
            <a:off x="755575" y="2824611"/>
            <a:ext cx="2452490" cy="736959"/>
          </a:xfrm>
          <a:prstGeom prst="rect">
            <a:avLst/>
          </a:prstGeom>
        </p:spPr>
      </p:pic>
      <p:pic>
        <p:nvPicPr>
          <p:cNvPr id="16" name="Image 15">
            <a:hlinkClick r:id="rId3" action="ppaction://hlinksldjump"/>
            <a:extLst>
              <a:ext uri="{FF2B5EF4-FFF2-40B4-BE49-F238E27FC236}">
                <a16:creationId xmlns:a16="http://schemas.microsoft.com/office/drawing/2014/main" id="{66AF067C-50AA-FD69-FE71-FC637C2302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69322" y="3316200"/>
            <a:ext cx="581106" cy="585869"/>
          </a:xfrm>
          <a:prstGeom prst="rect">
            <a:avLst/>
          </a:prstGeom>
        </p:spPr>
      </p:pic>
      <p:sp>
        <p:nvSpPr>
          <p:cNvPr id="17" name="ZoneTexte 16">
            <a:extLst>
              <a:ext uri="{FF2B5EF4-FFF2-40B4-BE49-F238E27FC236}">
                <a16:creationId xmlns:a16="http://schemas.microsoft.com/office/drawing/2014/main" id="{4AA1CAD6-01A3-0C7E-3B59-21FFBFD3D59E}"/>
              </a:ext>
            </a:extLst>
          </p:cNvPr>
          <p:cNvSpPr txBox="1"/>
          <p:nvPr/>
        </p:nvSpPr>
        <p:spPr>
          <a:xfrm>
            <a:off x="1992208" y="3662379"/>
            <a:ext cx="1430200" cy="24622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000" b="0" i="1" u="none" strike="noStrike" kern="120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Voir l’analyse détaillée</a:t>
            </a:r>
          </a:p>
        </p:txBody>
      </p:sp>
      <p:sp>
        <p:nvSpPr>
          <p:cNvPr id="18" name="ZoneTexte 17">
            <a:extLst>
              <a:ext uri="{FF2B5EF4-FFF2-40B4-BE49-F238E27FC236}">
                <a16:creationId xmlns:a16="http://schemas.microsoft.com/office/drawing/2014/main" id="{ABBC6EAB-58B8-8316-FBB7-EAF761882D72}"/>
              </a:ext>
            </a:extLst>
          </p:cNvPr>
          <p:cNvSpPr txBox="1"/>
          <p:nvPr/>
        </p:nvSpPr>
        <p:spPr>
          <a:xfrm>
            <a:off x="755576" y="4280647"/>
            <a:ext cx="6525107" cy="1862048"/>
          </a:xfrm>
          <a:prstGeom prst="rect">
            <a:avLst/>
          </a:prstGeom>
          <a:noFill/>
        </p:spPr>
        <p:txBody>
          <a:bodyPr wrap="square" rtlCol="0">
            <a:spAutoFit/>
          </a:bodyPr>
          <a:lstStyle/>
          <a:p>
            <a:pPr marL="360363" marR="0" lvl="0" indent="-360363" algn="l" defTabSz="914400" rtl="0" eaLnBrk="0" fontAlgn="base" latinLnBrk="0" hangingPunct="0">
              <a:lnSpc>
                <a:spcPct val="100000"/>
              </a:lnSpc>
              <a:spcBef>
                <a:spcPct val="0"/>
              </a:spcBef>
              <a:spcAft>
                <a:spcPts val="600"/>
              </a:spcAft>
              <a:buClrTx/>
              <a:buSzTx/>
              <a:buFont typeface="Wingdings" panose="05000000000000000000" pitchFamily="2" charset="2"/>
              <a:buChar char="q"/>
              <a:tabLst/>
              <a:defRPr/>
            </a:pPr>
            <a:r>
              <a:rPr kumimoji="0" lang="fr-FR" sz="1400" b="1" i="0" u="none" strike="noStrike" kern="120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La création du SMMAG </a:t>
            </a:r>
            <a:r>
              <a:rPr kumimoji="0" lang="fr-FR" sz="1200" b="0" i="0" u="none" strike="noStrike" kern="120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au 1</a:t>
            </a:r>
            <a:r>
              <a:rPr kumimoji="0" lang="fr-FR" sz="1200" b="0" i="0" u="none" strike="noStrike" kern="1200" cap="none" spc="0" normalizeH="0" baseline="3000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er</a:t>
            </a:r>
            <a:r>
              <a:rPr kumimoji="0" lang="fr-FR" sz="1200" b="0" i="0" u="none" strike="noStrike" kern="120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 janvier 2020 a constitué une étape importante dans la coordination entre les autorités organisatrices de mobilité, recommandée par le SCoT</a:t>
            </a:r>
          </a:p>
          <a:p>
            <a:pPr marL="360363" marR="0" lvl="0" indent="0" algn="l" defTabSz="914400" rtl="0" eaLnBrk="0" fontAlgn="base" latinLnBrk="0" hangingPunct="0">
              <a:lnSpc>
                <a:spcPct val="100000"/>
              </a:lnSpc>
              <a:spcBef>
                <a:spcPct val="0"/>
              </a:spcBef>
              <a:spcAft>
                <a:spcPts val="600"/>
              </a:spcAft>
              <a:buClrTx/>
              <a:buSzTx/>
              <a:buFontTx/>
              <a:buNone/>
              <a:tabLst/>
              <a:defRPr/>
            </a:pPr>
            <a:r>
              <a:rPr kumimoji="0" lang="fr-FR" sz="1200" b="1" i="0" u="none" strike="noStrike" kern="120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Les démarches de planification des déplacements se poursuivent</a:t>
            </a:r>
            <a:r>
              <a:rPr kumimoji="0" lang="fr-FR" sz="1200" b="0" i="0" u="none" strike="noStrike" kern="120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 permettant d’approfondir les orientations du SCoT à l’échelle de la Métropole, du Grésivaudan et du Pays Voironnais : lancement par le SMMAG d’un Plan de mobilité (PDM) avec un diagnostic à l’échelle de l’aire grenobloise et une vision stratégique à l’échelle de ses trois membres (GAM, CCG, CAPV), relance d’une réflexion stratégique sur les mobilités dans le Pays Voironnais (2024)</a:t>
            </a:r>
            <a:endParaRPr kumimoji="0" lang="fr-FR" sz="1200" b="1" i="0" u="none" strike="noStrike" kern="120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9" name="Image 18">
            <a:extLst>
              <a:ext uri="{FF2B5EF4-FFF2-40B4-BE49-F238E27FC236}">
                <a16:creationId xmlns:a16="http://schemas.microsoft.com/office/drawing/2014/main" id="{B725C761-8B0E-ECD5-87ED-A72B95310030}"/>
              </a:ext>
            </a:extLst>
          </p:cNvPr>
          <p:cNvPicPr>
            <a:picLocks noChangeAspect="1"/>
          </p:cNvPicPr>
          <p:nvPr/>
        </p:nvPicPr>
        <p:blipFill>
          <a:blip r:embed="rId5"/>
          <a:stretch>
            <a:fillRect/>
          </a:stretch>
        </p:blipFill>
        <p:spPr>
          <a:xfrm>
            <a:off x="7422204" y="4268774"/>
            <a:ext cx="1331302" cy="542383"/>
          </a:xfrm>
          <a:prstGeom prst="rect">
            <a:avLst/>
          </a:prstGeom>
        </p:spPr>
      </p:pic>
      <p:pic>
        <p:nvPicPr>
          <p:cNvPr id="20" name="Image 19">
            <a:extLst>
              <a:ext uri="{FF2B5EF4-FFF2-40B4-BE49-F238E27FC236}">
                <a16:creationId xmlns:a16="http://schemas.microsoft.com/office/drawing/2014/main" id="{AFF0B5CE-6267-9388-9C02-0D715C7164A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23791" y="4770070"/>
            <a:ext cx="1240439" cy="1126404"/>
          </a:xfrm>
          <a:prstGeom prst="rect">
            <a:avLst/>
          </a:prstGeom>
        </p:spPr>
      </p:pic>
      <p:pic>
        <p:nvPicPr>
          <p:cNvPr id="21" name="Image 20">
            <a:hlinkClick r:id="rId7" action="ppaction://hlinksldjump"/>
            <a:extLst>
              <a:ext uri="{FF2B5EF4-FFF2-40B4-BE49-F238E27FC236}">
                <a16:creationId xmlns:a16="http://schemas.microsoft.com/office/drawing/2014/main" id="{1FECFE42-8604-81C2-D3E0-94CD174218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82374" y="5651650"/>
            <a:ext cx="581106" cy="585869"/>
          </a:xfrm>
          <a:prstGeom prst="rect">
            <a:avLst/>
          </a:prstGeom>
        </p:spPr>
      </p:pic>
      <p:sp>
        <p:nvSpPr>
          <p:cNvPr id="23" name="ZoneTexte 22">
            <a:extLst>
              <a:ext uri="{FF2B5EF4-FFF2-40B4-BE49-F238E27FC236}">
                <a16:creationId xmlns:a16="http://schemas.microsoft.com/office/drawing/2014/main" id="{6EE69CE2-DB9D-A751-B6EF-5158EA9A0DCD}"/>
              </a:ext>
            </a:extLst>
          </p:cNvPr>
          <p:cNvSpPr txBox="1"/>
          <p:nvPr/>
        </p:nvSpPr>
        <p:spPr>
          <a:xfrm>
            <a:off x="7683376" y="5965037"/>
            <a:ext cx="886781" cy="24622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000" b="0" i="1" u="none" strike="noStrike" kern="120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Voir le détail</a:t>
            </a:r>
          </a:p>
        </p:txBody>
      </p:sp>
      <p:sp>
        <p:nvSpPr>
          <p:cNvPr id="5" name="ZoneTexte 4">
            <a:extLst>
              <a:ext uri="{FF2B5EF4-FFF2-40B4-BE49-F238E27FC236}">
                <a16:creationId xmlns:a16="http://schemas.microsoft.com/office/drawing/2014/main" id="{7D8F3F6B-69CE-B3B3-D1B0-9E345C202CB8}"/>
              </a:ext>
            </a:extLst>
          </p:cNvPr>
          <p:cNvSpPr txBox="1"/>
          <p:nvPr/>
        </p:nvSpPr>
        <p:spPr>
          <a:xfrm>
            <a:off x="572303" y="874944"/>
            <a:ext cx="6656522" cy="307777"/>
          </a:xfrm>
          <a:prstGeom prst="rect">
            <a:avLst/>
          </a:prstGeom>
          <a:noFill/>
        </p:spPr>
        <p:txBody>
          <a:bodyPr wrap="square" rtlCol="0">
            <a:spAutoFit/>
          </a:bodyPr>
          <a:lstStyle>
            <a:defPPr>
              <a:defRPr lang="en-US"/>
            </a:defPPr>
            <a:lvl1pPr marL="0" algn="l" defTabSz="457200" rtl="0" eaLnBrk="1" latinLnBrk="0" hangingPunct="1">
              <a:defRPr sz="1800" kern="1200">
                <a:solidFill>
                  <a:srgbClr val="222221"/>
                </a:solidFill>
                <a:latin typeface="Open Sans"/>
              </a:defRPr>
            </a:lvl1pPr>
            <a:lvl2pPr marL="457200" algn="l" defTabSz="457200" rtl="0" eaLnBrk="1" latinLnBrk="0" hangingPunct="1">
              <a:defRPr sz="1800" kern="1200">
                <a:solidFill>
                  <a:srgbClr val="222221"/>
                </a:solidFill>
                <a:latin typeface="Open Sans"/>
              </a:defRPr>
            </a:lvl2pPr>
            <a:lvl3pPr marL="914400" algn="l" defTabSz="457200" rtl="0" eaLnBrk="1" latinLnBrk="0" hangingPunct="1">
              <a:defRPr sz="1800" kern="1200">
                <a:solidFill>
                  <a:srgbClr val="222221"/>
                </a:solidFill>
                <a:latin typeface="Open Sans"/>
              </a:defRPr>
            </a:lvl3pPr>
            <a:lvl4pPr marL="1371600" algn="l" defTabSz="457200" rtl="0" eaLnBrk="1" latinLnBrk="0" hangingPunct="1">
              <a:defRPr sz="1800" kern="1200">
                <a:solidFill>
                  <a:srgbClr val="222221"/>
                </a:solidFill>
                <a:latin typeface="Open Sans"/>
              </a:defRPr>
            </a:lvl4pPr>
            <a:lvl5pPr marL="1828800" algn="l" defTabSz="457200" rtl="0" eaLnBrk="1" latinLnBrk="0" hangingPunct="1">
              <a:defRPr sz="1800" kern="1200">
                <a:solidFill>
                  <a:srgbClr val="222221"/>
                </a:solidFill>
                <a:latin typeface="Open Sans"/>
              </a:defRPr>
            </a:lvl5pPr>
            <a:lvl6pPr marL="2286000" algn="l" defTabSz="457200" rtl="0" eaLnBrk="1" latinLnBrk="0" hangingPunct="1">
              <a:defRPr sz="1800" kern="1200">
                <a:solidFill>
                  <a:srgbClr val="222221"/>
                </a:solidFill>
                <a:latin typeface="Open Sans"/>
              </a:defRPr>
            </a:lvl6pPr>
            <a:lvl7pPr marL="2743200" algn="l" defTabSz="457200" rtl="0" eaLnBrk="1" latinLnBrk="0" hangingPunct="1">
              <a:defRPr sz="1800" kern="1200">
                <a:solidFill>
                  <a:srgbClr val="222221"/>
                </a:solidFill>
                <a:latin typeface="Open Sans"/>
              </a:defRPr>
            </a:lvl7pPr>
            <a:lvl8pPr marL="3200400" algn="l" defTabSz="457200" rtl="0" eaLnBrk="1" latinLnBrk="0" hangingPunct="1">
              <a:defRPr sz="1800" kern="1200">
                <a:solidFill>
                  <a:srgbClr val="222221"/>
                </a:solidFill>
                <a:latin typeface="Open Sans"/>
              </a:defRPr>
            </a:lvl8pPr>
            <a:lvl9pPr marL="3657600" algn="l" defTabSz="457200" rtl="0" eaLnBrk="1" latinLnBrk="0" hangingPunct="1">
              <a:defRPr sz="1800" kern="1200">
                <a:solidFill>
                  <a:srgbClr val="222221"/>
                </a:solidFill>
                <a:latin typeface="Open San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solidFill>
                  <a:srgbClr val="007996"/>
                </a:solidFill>
                <a:effectLst/>
                <a:uLnTx/>
                <a:uFillTx/>
                <a:latin typeface="Open Sans" panose="020B0606030504020204" pitchFamily="34" charset="0"/>
                <a:ea typeface="Open Sans" panose="020B0606030504020204" pitchFamily="34" charset="0"/>
                <a:cs typeface="Open Sans" panose="020B0606030504020204" pitchFamily="34" charset="0"/>
              </a:rPr>
              <a:t>&gt;Grande accessibilité</a:t>
            </a:r>
          </a:p>
        </p:txBody>
      </p:sp>
      <p:sp>
        <p:nvSpPr>
          <p:cNvPr id="8" name="ZoneTexte 7">
            <a:extLst>
              <a:ext uri="{FF2B5EF4-FFF2-40B4-BE49-F238E27FC236}">
                <a16:creationId xmlns:a16="http://schemas.microsoft.com/office/drawing/2014/main" id="{8C38ED34-67D2-4824-6006-22AB6C0424B9}"/>
              </a:ext>
            </a:extLst>
          </p:cNvPr>
          <p:cNvSpPr txBox="1"/>
          <p:nvPr/>
        </p:nvSpPr>
        <p:spPr>
          <a:xfrm>
            <a:off x="574950" y="2503928"/>
            <a:ext cx="6656522" cy="307777"/>
          </a:xfrm>
          <a:prstGeom prst="rect">
            <a:avLst/>
          </a:prstGeom>
          <a:noFill/>
        </p:spPr>
        <p:txBody>
          <a:bodyPr wrap="square" rtlCol="0">
            <a:spAutoFit/>
          </a:bodyPr>
          <a:lstStyle>
            <a:defPPr>
              <a:defRPr lang="en-US"/>
            </a:defPPr>
            <a:lvl1pPr marL="0" algn="l" defTabSz="457200" rtl="0" eaLnBrk="1" latinLnBrk="0" hangingPunct="1">
              <a:defRPr sz="1800" kern="1200">
                <a:solidFill>
                  <a:srgbClr val="222221"/>
                </a:solidFill>
                <a:latin typeface="Open Sans"/>
              </a:defRPr>
            </a:lvl1pPr>
            <a:lvl2pPr marL="457200" algn="l" defTabSz="457200" rtl="0" eaLnBrk="1" latinLnBrk="0" hangingPunct="1">
              <a:defRPr sz="1800" kern="1200">
                <a:solidFill>
                  <a:srgbClr val="222221"/>
                </a:solidFill>
                <a:latin typeface="Open Sans"/>
              </a:defRPr>
            </a:lvl2pPr>
            <a:lvl3pPr marL="914400" algn="l" defTabSz="457200" rtl="0" eaLnBrk="1" latinLnBrk="0" hangingPunct="1">
              <a:defRPr sz="1800" kern="1200">
                <a:solidFill>
                  <a:srgbClr val="222221"/>
                </a:solidFill>
                <a:latin typeface="Open Sans"/>
              </a:defRPr>
            </a:lvl3pPr>
            <a:lvl4pPr marL="1371600" algn="l" defTabSz="457200" rtl="0" eaLnBrk="1" latinLnBrk="0" hangingPunct="1">
              <a:defRPr sz="1800" kern="1200">
                <a:solidFill>
                  <a:srgbClr val="222221"/>
                </a:solidFill>
                <a:latin typeface="Open Sans"/>
              </a:defRPr>
            </a:lvl4pPr>
            <a:lvl5pPr marL="1828800" algn="l" defTabSz="457200" rtl="0" eaLnBrk="1" latinLnBrk="0" hangingPunct="1">
              <a:defRPr sz="1800" kern="1200">
                <a:solidFill>
                  <a:srgbClr val="222221"/>
                </a:solidFill>
                <a:latin typeface="Open Sans"/>
              </a:defRPr>
            </a:lvl5pPr>
            <a:lvl6pPr marL="2286000" algn="l" defTabSz="457200" rtl="0" eaLnBrk="1" latinLnBrk="0" hangingPunct="1">
              <a:defRPr sz="1800" kern="1200">
                <a:solidFill>
                  <a:srgbClr val="222221"/>
                </a:solidFill>
                <a:latin typeface="Open Sans"/>
              </a:defRPr>
            </a:lvl6pPr>
            <a:lvl7pPr marL="2743200" algn="l" defTabSz="457200" rtl="0" eaLnBrk="1" latinLnBrk="0" hangingPunct="1">
              <a:defRPr sz="1800" kern="1200">
                <a:solidFill>
                  <a:srgbClr val="222221"/>
                </a:solidFill>
                <a:latin typeface="Open Sans"/>
              </a:defRPr>
            </a:lvl7pPr>
            <a:lvl8pPr marL="3200400" algn="l" defTabSz="457200" rtl="0" eaLnBrk="1" latinLnBrk="0" hangingPunct="1">
              <a:defRPr sz="1800" kern="1200">
                <a:solidFill>
                  <a:srgbClr val="222221"/>
                </a:solidFill>
                <a:latin typeface="Open Sans"/>
              </a:defRPr>
            </a:lvl8pPr>
            <a:lvl9pPr marL="3657600" algn="l" defTabSz="457200" rtl="0" eaLnBrk="1" latinLnBrk="0" hangingPunct="1">
              <a:defRPr sz="1800" kern="1200">
                <a:solidFill>
                  <a:srgbClr val="222221"/>
                </a:solidFill>
                <a:latin typeface="Open San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solidFill>
                  <a:srgbClr val="007996"/>
                </a:solidFill>
                <a:effectLst/>
                <a:uLnTx/>
                <a:uFillTx/>
                <a:latin typeface="Open Sans" panose="020B0606030504020204" pitchFamily="34" charset="0"/>
                <a:ea typeface="Open Sans" panose="020B0606030504020204" pitchFamily="34" charset="0"/>
                <a:cs typeface="Open Sans" panose="020B0606030504020204" pitchFamily="34" charset="0"/>
              </a:rPr>
              <a:t>&gt;Déplacements internes à la GREG</a:t>
            </a:r>
          </a:p>
        </p:txBody>
      </p:sp>
    </p:spTree>
    <p:extLst>
      <p:ext uri="{BB962C8B-B14F-4D97-AF65-F5344CB8AC3E}">
        <p14:creationId xmlns:p14="http://schemas.microsoft.com/office/powerpoint/2010/main" val="2597300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1B09216E-1EED-4DAD-DC2B-1F78857A844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2592" y="2780508"/>
            <a:ext cx="2544784" cy="1252987"/>
          </a:xfrm>
          <a:prstGeom prst="rect">
            <a:avLst/>
          </a:prstGeom>
        </p:spPr>
      </p:pic>
      <p:sp>
        <p:nvSpPr>
          <p:cNvPr id="2" name="Espace réservé du texte 1">
            <a:extLst>
              <a:ext uri="{FF2B5EF4-FFF2-40B4-BE49-F238E27FC236}">
                <a16:creationId xmlns:a16="http://schemas.microsoft.com/office/drawing/2014/main" id="{BC9DB3EB-CFEE-EEA9-1A09-131220AA1153}"/>
              </a:ext>
            </a:extLst>
          </p:cNvPr>
          <p:cNvSpPr>
            <a:spLocks noGrp="1"/>
          </p:cNvSpPr>
          <p:nvPr>
            <p:ph type="body" sz="quarter" idx="11"/>
          </p:nvPr>
        </p:nvSpPr>
        <p:spPr>
          <a:xfrm>
            <a:off x="147601" y="260648"/>
            <a:ext cx="607976" cy="461615"/>
          </a:xfrm>
        </p:spPr>
        <p:txBody>
          <a:bodyPr/>
          <a:lstStyle/>
          <a:p>
            <a:r>
              <a:rPr lang="fr-FR"/>
              <a:t>3</a:t>
            </a:r>
          </a:p>
        </p:txBody>
      </p:sp>
      <p:sp>
        <p:nvSpPr>
          <p:cNvPr id="3" name="Titre 2">
            <a:extLst>
              <a:ext uri="{FF2B5EF4-FFF2-40B4-BE49-F238E27FC236}">
                <a16:creationId xmlns:a16="http://schemas.microsoft.com/office/drawing/2014/main" id="{4536B342-3820-C216-2B12-9724840BDEBE}"/>
              </a:ext>
            </a:extLst>
          </p:cNvPr>
          <p:cNvSpPr>
            <a:spLocks noGrp="1"/>
          </p:cNvSpPr>
          <p:nvPr>
            <p:ph type="title"/>
          </p:nvPr>
        </p:nvSpPr>
        <p:spPr>
          <a:xfrm>
            <a:off x="755576" y="188640"/>
            <a:ext cx="7662088" cy="461615"/>
          </a:xfrm>
        </p:spPr>
        <p:txBody>
          <a:bodyPr/>
          <a:lstStyle/>
          <a:p>
            <a:r>
              <a:rPr lang="fr-FR" sz="1100" b="0"/>
              <a:t>Mobilité</a:t>
            </a:r>
            <a:br>
              <a:rPr lang="fr-FR" b="0"/>
            </a:br>
            <a:r>
              <a:rPr lang="fr-FR"/>
              <a:t>Principaux enseignements du bilan 2023-2024</a:t>
            </a:r>
          </a:p>
        </p:txBody>
      </p:sp>
      <p:sp>
        <p:nvSpPr>
          <p:cNvPr id="4" name="Espace réservé du texte 3">
            <a:extLst>
              <a:ext uri="{FF2B5EF4-FFF2-40B4-BE49-F238E27FC236}">
                <a16:creationId xmlns:a16="http://schemas.microsoft.com/office/drawing/2014/main" id="{F1D18C72-E80C-285D-C683-9E3B65C4F0D0}"/>
              </a:ext>
            </a:extLst>
          </p:cNvPr>
          <p:cNvSpPr>
            <a:spLocks noGrp="1"/>
          </p:cNvSpPr>
          <p:nvPr>
            <p:ph type="body" sz="quarter" idx="14"/>
          </p:nvPr>
        </p:nvSpPr>
        <p:spPr/>
        <p:txBody>
          <a:bodyPr/>
          <a:lstStyle/>
          <a:p>
            <a:r>
              <a:rPr lang="fr-FR"/>
              <a:t>Bilan de la mise en œuvre du SCoT de la grande région de Grenoble 2013-2024</a:t>
            </a:r>
          </a:p>
        </p:txBody>
      </p:sp>
      <p:sp>
        <p:nvSpPr>
          <p:cNvPr id="6" name="ZoneTexte 5">
            <a:extLst>
              <a:ext uri="{FF2B5EF4-FFF2-40B4-BE49-F238E27FC236}">
                <a16:creationId xmlns:a16="http://schemas.microsoft.com/office/drawing/2014/main" id="{412B8242-294E-BDC5-666A-D2D40D730DFD}"/>
              </a:ext>
            </a:extLst>
          </p:cNvPr>
          <p:cNvSpPr txBox="1"/>
          <p:nvPr/>
        </p:nvSpPr>
        <p:spPr>
          <a:xfrm>
            <a:off x="774156" y="3053059"/>
            <a:ext cx="5432091" cy="892552"/>
          </a:xfrm>
          <a:prstGeom prst="rect">
            <a:avLst/>
          </a:prstGeom>
          <a:noFill/>
        </p:spPr>
        <p:txBody>
          <a:bodyPr wrap="square" rtlCol="0">
            <a:spAutoFit/>
          </a:bodyPr>
          <a:lstStyle/>
          <a:p>
            <a:pPr marL="360363" marR="0" lvl="0" indent="-360363" algn="l" defTabSz="914400" rtl="0" eaLnBrk="0" fontAlgn="base" latinLnBrk="0" hangingPunct="0">
              <a:lnSpc>
                <a:spcPct val="100000"/>
              </a:lnSpc>
              <a:spcBef>
                <a:spcPct val="0"/>
              </a:spcBef>
              <a:spcAft>
                <a:spcPts val="0"/>
              </a:spcAft>
              <a:buClrTx/>
              <a:buSzTx/>
              <a:buFont typeface="Wingdings" panose="05000000000000000000" pitchFamily="2" charset="2"/>
              <a:buChar char="q"/>
              <a:tabLst/>
              <a:defRPr/>
            </a:pPr>
            <a:r>
              <a:rPr kumimoji="0" lang="fr-FR" sz="1400" b="1" i="0" u="none" strike="noStrike" kern="1200" cap="none" spc="0" normalizeH="0" baseline="0" noProof="0">
                <a:ln>
                  <a:noFill/>
                </a:ln>
                <a:solidFill>
                  <a:srgbClr val="222221"/>
                </a:solidFill>
                <a:effectLst/>
                <a:uLnTx/>
                <a:uFillTx/>
                <a:latin typeface="Open Sans"/>
                <a:ea typeface="Open Sans" panose="020B0606030504020204" pitchFamily="34" charset="0"/>
                <a:cs typeface="Open Sans" panose="020B0606030504020204" pitchFamily="34" charset="0"/>
              </a:rPr>
              <a:t>Peu d’évolution de l’offre en transports en commun </a:t>
            </a:r>
            <a:r>
              <a:rPr kumimoji="0" lang="fr-FR" sz="1400" b="1" i="0" u="none" strike="noStrike" kern="1200" cap="none" spc="0" normalizeH="0" baseline="0" noProof="0" err="1">
                <a:ln>
                  <a:noFill/>
                </a:ln>
                <a:solidFill>
                  <a:srgbClr val="222221"/>
                </a:solidFill>
                <a:effectLst/>
                <a:uLnTx/>
                <a:uFillTx/>
                <a:latin typeface="Open Sans"/>
                <a:ea typeface="Open Sans" panose="020B0606030504020204" pitchFamily="34" charset="0"/>
                <a:cs typeface="Open Sans" panose="020B0606030504020204" pitchFamily="34" charset="0"/>
              </a:rPr>
              <a:t>inter-territoriaux</a:t>
            </a:r>
            <a:r>
              <a:rPr kumimoji="0" lang="fr-FR" sz="1400" b="0" i="0" u="none" strike="noStrike" kern="1200" cap="none" spc="0" normalizeH="0" baseline="0" noProof="0">
                <a:ln>
                  <a:noFill/>
                </a:ln>
                <a:solidFill>
                  <a:srgbClr val="222221"/>
                </a:solidFill>
                <a:effectLst/>
                <a:uLnTx/>
                <a:uFillTx/>
                <a:latin typeface="Open Sans"/>
                <a:ea typeface="Open Sans" panose="020B0606030504020204" pitchFamily="34" charset="0"/>
                <a:cs typeface="Open Sans" panose="020B0606030504020204" pitchFamily="34" charset="0"/>
              </a:rPr>
              <a:t> (car express …)</a:t>
            </a:r>
            <a:r>
              <a:rPr kumimoji="0" lang="fr-FR" sz="1200" b="0" i="0" u="none" strike="noStrike" kern="1200" cap="none" spc="0" normalizeH="0" baseline="0" noProof="0">
                <a:ln>
                  <a:noFill/>
                </a:ln>
                <a:solidFill>
                  <a:srgbClr val="222221"/>
                </a:solidFill>
                <a:effectLst/>
                <a:uLnTx/>
                <a:uFillTx/>
                <a:latin typeface="Open Sans"/>
                <a:ea typeface="Open Sans" panose="020B0606030504020204" pitchFamily="34" charset="0"/>
                <a:cs typeface="Open Sans" panose="020B0606030504020204" pitchFamily="34" charset="0"/>
              </a:rPr>
              <a:t>, mais un </a:t>
            </a:r>
            <a:r>
              <a:rPr kumimoji="0" lang="fr-FR" sz="1200" b="1" i="0" u="none" strike="noStrike" kern="1200" cap="none" spc="0" normalizeH="0" baseline="0" noProof="0">
                <a:ln>
                  <a:noFill/>
                </a:ln>
                <a:solidFill>
                  <a:srgbClr val="222221"/>
                </a:solidFill>
                <a:effectLst/>
                <a:uLnTx/>
                <a:uFillTx/>
                <a:latin typeface="Open Sans"/>
                <a:ea typeface="Open Sans" panose="020B0606030504020204" pitchFamily="34" charset="0"/>
                <a:cs typeface="Open Sans" panose="020B0606030504020204" pitchFamily="34" charset="0"/>
              </a:rPr>
              <a:t>bon avancement des projets de pôles d’échange multimodaux et de voies réservées TC sur les autoroutes et RN85​.</a:t>
            </a:r>
            <a:endParaRPr kumimoji="0" lang="fr-FR" sz="1200" b="0" i="0" u="none" strike="noStrike" kern="1200" cap="none" spc="0" normalizeH="0" baseline="0" noProof="0">
              <a:ln>
                <a:noFill/>
              </a:ln>
              <a:solidFill>
                <a:srgbClr val="222221"/>
              </a:solidFill>
              <a:effectLst/>
              <a:uLnTx/>
              <a:uFillTx/>
              <a:latin typeface="Open Sans"/>
              <a:ea typeface="+mn-ea"/>
              <a:cs typeface="+mn-cs"/>
            </a:endParaRPr>
          </a:p>
        </p:txBody>
      </p:sp>
      <p:sp>
        <p:nvSpPr>
          <p:cNvPr id="7" name="ZoneTexte 6">
            <a:extLst>
              <a:ext uri="{FF2B5EF4-FFF2-40B4-BE49-F238E27FC236}">
                <a16:creationId xmlns:a16="http://schemas.microsoft.com/office/drawing/2014/main" id="{6CE1B5F2-DACB-655D-72D5-3165C89D91B1}"/>
              </a:ext>
            </a:extLst>
          </p:cNvPr>
          <p:cNvSpPr txBox="1"/>
          <p:nvPr/>
        </p:nvSpPr>
        <p:spPr>
          <a:xfrm>
            <a:off x="2756298" y="903672"/>
            <a:ext cx="5813859" cy="1785104"/>
          </a:xfrm>
          <a:prstGeom prst="rect">
            <a:avLst/>
          </a:prstGeom>
          <a:noFill/>
        </p:spPr>
        <p:txBody>
          <a:bodyPr wrap="square" rtlCol="0">
            <a:spAutoFit/>
          </a:bodyPr>
          <a:lstStyle/>
          <a:p>
            <a:pPr marL="360363" marR="0" lvl="0" indent="-360363" algn="l" defTabSz="914400" rtl="0" eaLnBrk="0" fontAlgn="base" latinLnBrk="0" hangingPunct="0">
              <a:lnSpc>
                <a:spcPct val="100000"/>
              </a:lnSpc>
              <a:spcBef>
                <a:spcPct val="0"/>
              </a:spcBef>
              <a:spcAft>
                <a:spcPts val="600"/>
              </a:spcAft>
              <a:buClrTx/>
              <a:buSzTx/>
              <a:buFont typeface="Wingdings" panose="05000000000000000000" pitchFamily="2" charset="2"/>
              <a:buChar char="q"/>
              <a:tabLst/>
              <a:defRPr/>
            </a:pPr>
            <a:r>
              <a:rPr kumimoji="0" lang="fr-FR" sz="1400" b="1" i="0" u="none" strike="noStrike" kern="120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Un renforcement de l’infrastructure ferroviaire qui se fait toujours attendre… mais une démarche d’études relancée</a:t>
            </a:r>
          </a:p>
          <a:p>
            <a:pPr marL="360363" marR="0" lvl="0" indent="0" algn="l" defTabSz="914400" rtl="0" eaLnBrk="0" fontAlgn="base" latinLnBrk="0" hangingPunct="0">
              <a:lnSpc>
                <a:spcPct val="100000"/>
              </a:lnSpc>
              <a:spcBef>
                <a:spcPct val="0"/>
              </a:spcBef>
              <a:spcAft>
                <a:spcPts val="600"/>
              </a:spcAft>
              <a:buClrTx/>
              <a:buSzTx/>
              <a:buFontTx/>
              <a:buNone/>
              <a:tabLst/>
              <a:defRPr/>
            </a:pPr>
            <a:r>
              <a:rPr kumimoji="0" lang="fr-FR" sz="1200" b="0" i="0" u="none" strike="noStrike" kern="120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La relance, en 2018, de la démarche d’études prospectives partenariales sur l’</a:t>
            </a:r>
            <a:r>
              <a:rPr kumimoji="0" lang="fr-FR" sz="1200" b="0" i="0" u="sng" strike="noStrike" kern="120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étoile ferroviaire grenobloise </a:t>
            </a:r>
            <a:r>
              <a:rPr kumimoji="0" lang="fr-FR" sz="1200" b="0" i="0" u="none" strike="noStrike" kern="1200" cap="none" spc="0" normalizeH="0" baseline="0" noProof="0">
                <a:ln>
                  <a:noFill/>
                </a:ln>
                <a:solidFill>
                  <a:srgbClr val="222221"/>
                </a:solidFill>
                <a:effectLst/>
                <a:uLnTx/>
                <a:uFillTx/>
                <a:latin typeface="Open Sans"/>
                <a:ea typeface="+mn-ea"/>
                <a:cs typeface="+mn-cs"/>
              </a:rPr>
              <a:t>a permis d’évaluer les investissements nécessaires pour aller vers la mise en place d’un RER. Des études </a:t>
            </a:r>
            <a:r>
              <a:rPr kumimoji="0" lang="fr-FR" sz="1200" b="0" i="0" u="none" strike="noStrike" kern="1200" cap="none" spc="0" normalizeH="0" baseline="0" noProof="0" err="1">
                <a:ln>
                  <a:noFill/>
                </a:ln>
                <a:solidFill>
                  <a:srgbClr val="222221"/>
                </a:solidFill>
                <a:effectLst/>
                <a:uLnTx/>
                <a:uFillTx/>
                <a:latin typeface="Open Sans"/>
                <a:ea typeface="+mn-ea"/>
                <a:cs typeface="+mn-cs"/>
              </a:rPr>
              <a:t>prélimi-naires</a:t>
            </a:r>
            <a:r>
              <a:rPr kumimoji="0" lang="fr-FR" sz="1200" b="0" i="0" u="none" strike="noStrike" kern="1200" cap="none" spc="0" normalizeH="0" baseline="0" noProof="0">
                <a:ln>
                  <a:noFill/>
                </a:ln>
                <a:solidFill>
                  <a:srgbClr val="222221"/>
                </a:solidFill>
                <a:effectLst/>
                <a:uLnTx/>
                <a:uFillTx/>
                <a:latin typeface="Open Sans"/>
                <a:ea typeface="+mn-ea"/>
                <a:cs typeface="+mn-cs"/>
              </a:rPr>
              <a:t> sont en cours pour certains gros projets d’aménagements de l’infrastructure, considérés comme étant prioritaires à moyen-long terme.</a:t>
            </a:r>
          </a:p>
          <a:p>
            <a:pPr marL="360363" marR="0" lvl="0" indent="0" algn="l" defTabSz="914400" rtl="0" eaLnBrk="0" fontAlgn="base" latinLnBrk="0" hangingPunct="0">
              <a:lnSpc>
                <a:spcPct val="100000"/>
              </a:lnSpc>
              <a:spcBef>
                <a:spcPct val="0"/>
              </a:spcBef>
              <a:spcAft>
                <a:spcPts val="600"/>
              </a:spcAft>
              <a:buClrTx/>
              <a:buSzTx/>
              <a:buFontTx/>
              <a:buNone/>
              <a:tabLst/>
              <a:defRPr/>
            </a:pPr>
            <a:r>
              <a:rPr kumimoji="0" lang="fr-FR" sz="1200" b="0" i="0" u="none" strike="noStrike" kern="120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Les réflexions sur le financement du projet sont encore en cours.</a:t>
            </a:r>
          </a:p>
        </p:txBody>
      </p:sp>
      <p:pic>
        <p:nvPicPr>
          <p:cNvPr id="18" name="Image 17">
            <a:extLst>
              <a:ext uri="{FF2B5EF4-FFF2-40B4-BE49-F238E27FC236}">
                <a16:creationId xmlns:a16="http://schemas.microsoft.com/office/drawing/2014/main" id="{DD4AF22B-F894-6989-B560-3726ECBBE6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9338" y="865104"/>
            <a:ext cx="1659036" cy="1914993"/>
          </a:xfrm>
          <a:prstGeom prst="rect">
            <a:avLst/>
          </a:prstGeom>
        </p:spPr>
      </p:pic>
      <p:pic>
        <p:nvPicPr>
          <p:cNvPr id="19" name="Image 18">
            <a:hlinkClick r:id="rId4" action="ppaction://hlinksldjump"/>
            <a:extLst>
              <a:ext uri="{FF2B5EF4-FFF2-40B4-BE49-F238E27FC236}">
                <a16:creationId xmlns:a16="http://schemas.microsoft.com/office/drawing/2014/main" id="{2FAE142D-DE9A-F59A-DB6F-170847A9BEB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64468" y="2371887"/>
            <a:ext cx="581106" cy="585869"/>
          </a:xfrm>
          <a:prstGeom prst="rect">
            <a:avLst/>
          </a:prstGeom>
        </p:spPr>
      </p:pic>
      <p:sp>
        <p:nvSpPr>
          <p:cNvPr id="20" name="ZoneTexte 19">
            <a:extLst>
              <a:ext uri="{FF2B5EF4-FFF2-40B4-BE49-F238E27FC236}">
                <a16:creationId xmlns:a16="http://schemas.microsoft.com/office/drawing/2014/main" id="{E0A41631-A3B4-A991-C833-7C59C9101D69}"/>
              </a:ext>
            </a:extLst>
          </p:cNvPr>
          <p:cNvSpPr txBox="1"/>
          <p:nvPr/>
        </p:nvSpPr>
        <p:spPr>
          <a:xfrm>
            <a:off x="1326098" y="2780098"/>
            <a:ext cx="729687" cy="24622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000" b="0" i="1" u="none" strike="noStrike" kern="120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Voir carte</a:t>
            </a:r>
          </a:p>
        </p:txBody>
      </p:sp>
      <p:sp>
        <p:nvSpPr>
          <p:cNvPr id="5" name="ZoneTexte 4">
            <a:extLst>
              <a:ext uri="{FF2B5EF4-FFF2-40B4-BE49-F238E27FC236}">
                <a16:creationId xmlns:a16="http://schemas.microsoft.com/office/drawing/2014/main" id="{2ECD047F-978F-FE7B-CCF4-A18490B60248}"/>
              </a:ext>
            </a:extLst>
          </p:cNvPr>
          <p:cNvSpPr txBox="1"/>
          <p:nvPr/>
        </p:nvSpPr>
        <p:spPr>
          <a:xfrm>
            <a:off x="874800" y="4875754"/>
            <a:ext cx="7744212" cy="1554272"/>
          </a:xfrm>
          <a:prstGeom prst="rect">
            <a:avLst/>
          </a:prstGeom>
          <a:noFill/>
        </p:spPr>
        <p:txBody>
          <a:bodyPr wrap="square" rtlCol="0">
            <a:spAutoFit/>
          </a:bodyPr>
          <a:lstStyle/>
          <a:p>
            <a:pPr marL="360363" marR="0" lvl="0" indent="-360363" algn="l" defTabSz="914400" rtl="0" eaLnBrk="0" fontAlgn="base" latinLnBrk="0" hangingPunct="0">
              <a:lnSpc>
                <a:spcPct val="100000"/>
              </a:lnSpc>
              <a:spcBef>
                <a:spcPct val="0"/>
              </a:spcBef>
              <a:spcAft>
                <a:spcPts val="600"/>
              </a:spcAft>
              <a:buClrTx/>
              <a:buSzTx/>
              <a:buFont typeface="Wingdings" panose="05000000000000000000" pitchFamily="2" charset="2"/>
              <a:buChar char="q"/>
              <a:tabLst/>
              <a:defRPr/>
            </a:pPr>
            <a:r>
              <a:rPr kumimoji="0" lang="fr-FR" sz="1400" b="1" i="0" u="none" strike="noStrike" kern="120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Des évolutions significatives apportées à l’offre de mobilité urbaine</a:t>
            </a:r>
            <a:r>
              <a:rPr kumimoji="0" lang="fr-FR" sz="1400" b="0" i="0" u="none" strike="noStrike" kern="120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fr-FR" sz="1400" b="1" i="0" u="none" strike="noStrike" kern="120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interne au SMMAG</a:t>
            </a:r>
            <a:r>
              <a:rPr kumimoji="0" lang="fr-FR" sz="1400" b="0" i="0" u="none" strike="noStrike" kern="120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fr-FR" sz="1400" b="1" i="0" u="none" strike="noStrike" kern="120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fr-FR" sz="1200" b="0" i="0" u="none" strike="noStrike" kern="120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extension des réseaux de transport en commun et déploiement d’un réseau structurant cycles (</a:t>
            </a:r>
            <a:r>
              <a:rPr kumimoji="0" lang="fr-FR" sz="1200" b="0" i="0" u="none" strike="noStrike" kern="1200" cap="none" spc="0" normalizeH="0" baseline="0" noProof="0" err="1">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Chronovélo</a:t>
            </a:r>
            <a:r>
              <a:rPr kumimoji="0" lang="fr-FR" sz="1200" b="0" i="0" u="none" strike="noStrike" kern="120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 dans la Métropole, schémas directeurs cyclables dans le Pays Voironnais et à l’échelle du SMMAG…)</a:t>
            </a:r>
          </a:p>
          <a:p>
            <a:pPr marL="360363" marR="0" lvl="0" indent="-360363" algn="l" defTabSz="914400" rtl="0" eaLnBrk="0" fontAlgn="base" latinLnBrk="0" hangingPunct="0">
              <a:lnSpc>
                <a:spcPct val="100000"/>
              </a:lnSpc>
              <a:spcBef>
                <a:spcPct val="0"/>
              </a:spcBef>
              <a:spcAft>
                <a:spcPts val="600"/>
              </a:spcAft>
              <a:buClrTx/>
              <a:buSzTx/>
              <a:buFont typeface="Wingdings" panose="05000000000000000000" pitchFamily="2" charset="2"/>
              <a:buChar char="q"/>
              <a:tabLst/>
              <a:defRPr/>
            </a:pPr>
            <a:r>
              <a:rPr kumimoji="0" lang="fr-FR" sz="1400" b="1" i="0" u="none" strike="noStrike" kern="120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Des évolutions sur les territoires hors SMMAG </a:t>
            </a:r>
            <a:r>
              <a:rPr kumimoji="0" lang="fr-FR" sz="1200" b="0" i="0" u="none" strike="noStrike" kern="120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 réflexions sur l’autostop organisé (Bièvre Est, Trièves), schéma directeur cyclable (SMVIC, BIC avec le projet de voie verte sur l’ancienne voie ferrée Beaucroissant &lt;&gt; Beaurepaire)​</a:t>
            </a:r>
          </a:p>
        </p:txBody>
      </p:sp>
      <p:sp>
        <p:nvSpPr>
          <p:cNvPr id="14" name="ZoneTexte 13">
            <a:extLst>
              <a:ext uri="{FF2B5EF4-FFF2-40B4-BE49-F238E27FC236}">
                <a16:creationId xmlns:a16="http://schemas.microsoft.com/office/drawing/2014/main" id="{7D42F56C-EBA9-D169-1094-1F1124397B5A}"/>
              </a:ext>
            </a:extLst>
          </p:cNvPr>
          <p:cNvSpPr txBox="1"/>
          <p:nvPr/>
        </p:nvSpPr>
        <p:spPr>
          <a:xfrm>
            <a:off x="1728856" y="4088728"/>
            <a:ext cx="6976178" cy="707886"/>
          </a:xfrm>
          <a:prstGeom prst="rect">
            <a:avLst/>
          </a:prstGeom>
          <a:noFill/>
        </p:spPr>
        <p:txBody>
          <a:bodyPr wrap="square" rtlCol="0">
            <a:spAutoFit/>
          </a:bodyPr>
          <a:lstStyle/>
          <a:p>
            <a:pPr marL="360363" marR="0" lvl="0" indent="-360363" algn="l" defTabSz="914400" rtl="0" eaLnBrk="0" fontAlgn="base" latinLnBrk="0" hangingPunct="0">
              <a:lnSpc>
                <a:spcPct val="100000"/>
              </a:lnSpc>
              <a:spcBef>
                <a:spcPct val="0"/>
              </a:spcBef>
              <a:spcAft>
                <a:spcPts val="0"/>
              </a:spcAft>
              <a:buClrTx/>
              <a:buSzTx/>
              <a:buFont typeface="Wingdings" panose="05000000000000000000" pitchFamily="2" charset="2"/>
              <a:buChar char="q"/>
              <a:tabLst/>
              <a:defRPr/>
            </a:pPr>
            <a:r>
              <a:rPr kumimoji="0" lang="fr-FR" sz="1400" b="1" i="0" u="none" strike="noStrike" kern="1200" cap="none" spc="0" normalizeH="0" baseline="0" noProof="0">
                <a:ln>
                  <a:noFill/>
                </a:ln>
                <a:solidFill>
                  <a:srgbClr val="222221"/>
                </a:solidFill>
                <a:effectLst/>
                <a:uLnTx/>
                <a:uFillTx/>
                <a:latin typeface="Open Sans"/>
                <a:ea typeface="Open Sans" panose="020B0606030504020204" pitchFamily="34" charset="0"/>
                <a:cs typeface="Open Sans" panose="020B0606030504020204" pitchFamily="34" charset="0"/>
              </a:rPr>
              <a:t>Un</a:t>
            </a:r>
            <a:r>
              <a:rPr kumimoji="0" lang="fr-FR" sz="1200" b="0" i="0" u="none" strike="noStrike" kern="1200" cap="none" spc="0" normalizeH="0" baseline="0" noProof="0">
                <a:ln>
                  <a:noFill/>
                </a:ln>
                <a:solidFill>
                  <a:srgbClr val="222221"/>
                </a:solidFill>
                <a:effectLst/>
                <a:uLnTx/>
                <a:uFillTx/>
                <a:latin typeface="Open Sans"/>
                <a:ea typeface="Open Sans" panose="020B0606030504020204" pitchFamily="34" charset="0"/>
                <a:cs typeface="Open Sans" panose="020B0606030504020204" pitchFamily="34" charset="0"/>
              </a:rPr>
              <a:t> </a:t>
            </a:r>
            <a:r>
              <a:rPr kumimoji="0" lang="fr-FR" sz="1400" b="1" i="0" u="none" strike="noStrike" kern="1200" cap="none" spc="0" normalizeH="0" baseline="0" noProof="0">
                <a:ln>
                  <a:noFill/>
                </a:ln>
                <a:solidFill>
                  <a:srgbClr val="222221"/>
                </a:solidFill>
                <a:effectLst/>
                <a:uLnTx/>
                <a:uFillTx/>
                <a:latin typeface="Open Sans"/>
                <a:ea typeface="Open Sans" panose="020B0606030504020204" pitchFamily="34" charset="0"/>
                <a:cs typeface="Open Sans" panose="020B0606030504020204" pitchFamily="34" charset="0"/>
              </a:rPr>
              <a:t>déploiement d’une offre de covoiturage entre les territoires du SMMAG </a:t>
            </a:r>
            <a:r>
              <a:rPr kumimoji="0" lang="fr-FR" sz="1200" b="0" i="0" u="none" strike="noStrike" kern="1200" cap="none" spc="0" normalizeH="0" baseline="0" noProof="0">
                <a:ln>
                  <a:noFill/>
                </a:ln>
                <a:solidFill>
                  <a:srgbClr val="222221"/>
                </a:solidFill>
                <a:effectLst/>
                <a:uLnTx/>
                <a:uFillTx/>
                <a:latin typeface="Open Sans"/>
                <a:ea typeface="Open Sans" panose="020B0606030504020204" pitchFamily="34" charset="0"/>
                <a:cs typeface="Open Sans" panose="020B0606030504020204" pitchFamily="34" charset="0"/>
              </a:rPr>
              <a:t>et d’infrastructures dédiées depuis 2020, même si </a:t>
            </a:r>
            <a:r>
              <a:rPr kumimoji="0" lang="fr-FR" sz="1200" b="0" i="0" u="none" strike="noStrike" kern="120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la charte covoiturage-parking-relais impulsée à l’échelle SCoT n’a pas abouti.</a:t>
            </a:r>
            <a:endParaRPr kumimoji="0" lang="fr-FR" sz="1200" b="0" i="0" u="none" strike="noStrike" kern="1200" cap="none" spc="0" normalizeH="0" baseline="0" noProof="0">
              <a:ln>
                <a:noFill/>
              </a:ln>
              <a:solidFill>
                <a:srgbClr val="222221"/>
              </a:solidFill>
              <a:effectLst/>
              <a:uLnTx/>
              <a:uFillTx/>
              <a:latin typeface="Open Sans"/>
              <a:ea typeface="+mn-ea"/>
              <a:cs typeface="+mn-cs"/>
            </a:endParaRPr>
          </a:p>
        </p:txBody>
      </p:sp>
      <p:pic>
        <p:nvPicPr>
          <p:cNvPr id="16" name="Image 15">
            <a:extLst>
              <a:ext uri="{FF2B5EF4-FFF2-40B4-BE49-F238E27FC236}">
                <a16:creationId xmlns:a16="http://schemas.microsoft.com/office/drawing/2014/main" id="{52D57B89-DA24-7267-47D2-D0E1555D00B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1988" y="3948967"/>
            <a:ext cx="1006481" cy="845221"/>
          </a:xfrm>
          <a:prstGeom prst="rect">
            <a:avLst/>
          </a:prstGeom>
        </p:spPr>
      </p:pic>
    </p:spTree>
    <p:extLst>
      <p:ext uri="{BB962C8B-B14F-4D97-AF65-F5344CB8AC3E}">
        <p14:creationId xmlns:p14="http://schemas.microsoft.com/office/powerpoint/2010/main" val="669964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C9DB3EB-CFEE-EEA9-1A09-131220AA1153}"/>
              </a:ext>
            </a:extLst>
          </p:cNvPr>
          <p:cNvSpPr>
            <a:spLocks noGrp="1"/>
          </p:cNvSpPr>
          <p:nvPr>
            <p:ph type="body" sz="quarter" idx="11"/>
          </p:nvPr>
        </p:nvSpPr>
        <p:spPr>
          <a:xfrm>
            <a:off x="147601" y="260648"/>
            <a:ext cx="607976" cy="461615"/>
          </a:xfrm>
        </p:spPr>
        <p:txBody>
          <a:bodyPr/>
          <a:lstStyle/>
          <a:p>
            <a:r>
              <a:rPr lang="fr-FR"/>
              <a:t>3</a:t>
            </a:r>
          </a:p>
        </p:txBody>
      </p:sp>
      <p:sp>
        <p:nvSpPr>
          <p:cNvPr id="3" name="Titre 2">
            <a:extLst>
              <a:ext uri="{FF2B5EF4-FFF2-40B4-BE49-F238E27FC236}">
                <a16:creationId xmlns:a16="http://schemas.microsoft.com/office/drawing/2014/main" id="{4536B342-3820-C216-2B12-9724840BDEBE}"/>
              </a:ext>
            </a:extLst>
          </p:cNvPr>
          <p:cNvSpPr>
            <a:spLocks noGrp="1"/>
          </p:cNvSpPr>
          <p:nvPr>
            <p:ph type="title"/>
          </p:nvPr>
        </p:nvSpPr>
        <p:spPr>
          <a:xfrm>
            <a:off x="755576" y="188640"/>
            <a:ext cx="7662088" cy="461615"/>
          </a:xfrm>
        </p:spPr>
        <p:txBody>
          <a:bodyPr/>
          <a:lstStyle/>
          <a:p>
            <a:r>
              <a:rPr lang="fr-FR" sz="1100" b="0"/>
              <a:t>Mobilité</a:t>
            </a:r>
            <a:br>
              <a:rPr lang="fr-FR" b="0"/>
            </a:br>
            <a:r>
              <a:rPr lang="fr-FR"/>
              <a:t>Principaux enseignements du bilan 2023-2024</a:t>
            </a:r>
          </a:p>
        </p:txBody>
      </p:sp>
      <p:sp>
        <p:nvSpPr>
          <p:cNvPr id="4" name="Espace réservé du texte 3">
            <a:extLst>
              <a:ext uri="{FF2B5EF4-FFF2-40B4-BE49-F238E27FC236}">
                <a16:creationId xmlns:a16="http://schemas.microsoft.com/office/drawing/2014/main" id="{F1D18C72-E80C-285D-C683-9E3B65C4F0D0}"/>
              </a:ext>
            </a:extLst>
          </p:cNvPr>
          <p:cNvSpPr>
            <a:spLocks noGrp="1"/>
          </p:cNvSpPr>
          <p:nvPr>
            <p:ph type="body" sz="quarter" idx="14"/>
          </p:nvPr>
        </p:nvSpPr>
        <p:spPr/>
        <p:txBody>
          <a:bodyPr/>
          <a:lstStyle/>
          <a:p>
            <a:r>
              <a:rPr lang="fr-FR"/>
              <a:t>Bilan de la mise en œuvre du SCoT de la grande région de Grenoble 2013-2024</a:t>
            </a:r>
          </a:p>
        </p:txBody>
      </p:sp>
      <p:sp>
        <p:nvSpPr>
          <p:cNvPr id="22" name="ZoneTexte 21">
            <a:extLst>
              <a:ext uri="{FF2B5EF4-FFF2-40B4-BE49-F238E27FC236}">
                <a16:creationId xmlns:a16="http://schemas.microsoft.com/office/drawing/2014/main" id="{9B8DF27E-8582-A8C1-8BAD-67336712627A}"/>
              </a:ext>
            </a:extLst>
          </p:cNvPr>
          <p:cNvSpPr txBox="1"/>
          <p:nvPr/>
        </p:nvSpPr>
        <p:spPr>
          <a:xfrm>
            <a:off x="3194673" y="998706"/>
            <a:ext cx="5375484" cy="2446824"/>
          </a:xfrm>
          <a:prstGeom prst="rect">
            <a:avLst/>
          </a:prstGeom>
          <a:noFill/>
        </p:spPr>
        <p:txBody>
          <a:bodyPr wrap="square" rtlCol="0">
            <a:spAutoFit/>
          </a:bodyPr>
          <a:lstStyle/>
          <a:p>
            <a:pPr marL="360363" marR="0" lvl="0" indent="-360363" algn="l" defTabSz="914400" rtl="0" eaLnBrk="0" fontAlgn="base" latinLnBrk="0" hangingPunct="0">
              <a:lnSpc>
                <a:spcPct val="100000"/>
              </a:lnSpc>
              <a:spcBef>
                <a:spcPct val="0"/>
              </a:spcBef>
              <a:spcAft>
                <a:spcPts val="600"/>
              </a:spcAft>
              <a:buClrTx/>
              <a:buSzTx/>
              <a:buFont typeface="Wingdings" panose="05000000000000000000" pitchFamily="2" charset="2"/>
              <a:buChar char="q"/>
              <a:tabLst/>
              <a:defRPr/>
            </a:pPr>
            <a:r>
              <a:rPr kumimoji="0" lang="fr-FR" sz="1400" b="1" i="0" u="none" strike="noStrike" kern="120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Environ le tiers des projets d’infrastructures routières inscrites dans le DOO du SCoT a été réalisé </a:t>
            </a:r>
            <a:r>
              <a:rPr kumimoji="0" lang="fr-FR" sz="1400" b="0" i="0" u="none" strike="noStrike" kern="120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ou est en cours de réalisation. Un autre tiers est à l’étude.</a:t>
            </a:r>
          </a:p>
          <a:p>
            <a:pPr marL="360363" marR="0" lvl="0" indent="0" algn="l" defTabSz="914400" rtl="0" eaLnBrk="0" fontAlgn="base" latinLnBrk="0" hangingPunct="0">
              <a:lnSpc>
                <a:spcPct val="100000"/>
              </a:lnSpc>
              <a:spcBef>
                <a:spcPct val="0"/>
              </a:spcBef>
              <a:spcAft>
                <a:spcPts val="600"/>
              </a:spcAft>
              <a:buClrTx/>
              <a:buSzTx/>
              <a:buFontTx/>
              <a:buNone/>
              <a:tabLst/>
              <a:defRPr/>
            </a:pPr>
            <a:r>
              <a:rPr kumimoji="0" lang="fr-FR" sz="1200" b="0" i="0" u="none" strike="noStrike" kern="120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9 projets ont été abandonnées ou n’ont pas été repris dans les documents de programmation. Il s’agissait souvent de projets ayant de fortes incidences environnementales ou pouvant favoriser la croissance du trafic automobile.</a:t>
            </a:r>
          </a:p>
          <a:p>
            <a:pPr marL="360363" marR="0" lvl="0" indent="0" algn="l" defTabSz="914400" rtl="0" eaLnBrk="0" fontAlgn="base" latinLnBrk="0" hangingPunct="0">
              <a:lnSpc>
                <a:spcPct val="100000"/>
              </a:lnSpc>
              <a:spcBef>
                <a:spcPct val="0"/>
              </a:spcBef>
              <a:spcAft>
                <a:spcPts val="600"/>
              </a:spcAft>
              <a:buClrTx/>
              <a:buSzTx/>
              <a:buFontTx/>
              <a:buNone/>
              <a:tabLst/>
              <a:defRPr/>
            </a:pPr>
            <a:r>
              <a:rPr kumimoji="0" lang="fr-FR" sz="1200" b="0" i="0" u="none" strike="noStrike" kern="120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Plusieurs projets ont fait l’objet d’évolution afin de développer leur caractère multimodal.</a:t>
            </a:r>
          </a:p>
          <a:p>
            <a:pPr marL="360363" marR="0" lvl="0" indent="0" algn="l" defTabSz="914400" rtl="0" eaLnBrk="0" fontAlgn="base" latinLnBrk="0" hangingPunct="0">
              <a:lnSpc>
                <a:spcPct val="100000"/>
              </a:lnSpc>
              <a:spcBef>
                <a:spcPct val="0"/>
              </a:spcBef>
              <a:spcAft>
                <a:spcPts val="600"/>
              </a:spcAft>
              <a:buClrTx/>
              <a:buSzTx/>
              <a:buFontTx/>
              <a:buNone/>
              <a:tabLst/>
              <a:defRPr/>
            </a:pPr>
            <a:r>
              <a:rPr kumimoji="0" lang="fr-FR" sz="1200" b="0" i="0" u="none" strike="noStrike" kern="120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Des questionnements à approfondir sur l’impact ZAN des projets récemment mis en service, en cours ou programmés.</a:t>
            </a:r>
          </a:p>
        </p:txBody>
      </p:sp>
      <p:pic>
        <p:nvPicPr>
          <p:cNvPr id="24" name="Image 23">
            <a:extLst>
              <a:ext uri="{FF2B5EF4-FFF2-40B4-BE49-F238E27FC236}">
                <a16:creationId xmlns:a16="http://schemas.microsoft.com/office/drawing/2014/main" id="{FF44E5C8-F973-C75C-F96D-F350DBF2D6E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4800" y="1109117"/>
            <a:ext cx="2072681" cy="1734075"/>
          </a:xfrm>
          <a:prstGeom prst="rect">
            <a:avLst/>
          </a:prstGeom>
          <a:ln>
            <a:solidFill>
              <a:schemeClr val="accent2">
                <a:lumMod val="20000"/>
                <a:lumOff val="80000"/>
              </a:schemeClr>
            </a:solidFill>
          </a:ln>
        </p:spPr>
      </p:pic>
      <p:pic>
        <p:nvPicPr>
          <p:cNvPr id="25" name="Image 24">
            <a:hlinkClick r:id="rId3" action="ppaction://hlinksldjump"/>
            <a:extLst>
              <a:ext uri="{FF2B5EF4-FFF2-40B4-BE49-F238E27FC236}">
                <a16:creationId xmlns:a16="http://schemas.microsoft.com/office/drawing/2014/main" id="{9C34E58A-1D1A-7A38-CD51-5A3B31FAFD9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75751" y="2458212"/>
            <a:ext cx="581106" cy="585869"/>
          </a:xfrm>
          <a:prstGeom prst="rect">
            <a:avLst/>
          </a:prstGeom>
        </p:spPr>
      </p:pic>
      <p:sp>
        <p:nvSpPr>
          <p:cNvPr id="26" name="ZoneTexte 25">
            <a:extLst>
              <a:ext uri="{FF2B5EF4-FFF2-40B4-BE49-F238E27FC236}">
                <a16:creationId xmlns:a16="http://schemas.microsoft.com/office/drawing/2014/main" id="{98CEA81F-7ECF-F9EB-D215-C6FA163B535A}"/>
              </a:ext>
            </a:extLst>
          </p:cNvPr>
          <p:cNvSpPr txBox="1"/>
          <p:nvPr/>
        </p:nvSpPr>
        <p:spPr>
          <a:xfrm>
            <a:off x="1764473" y="2866423"/>
            <a:ext cx="1430200" cy="24622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000" b="0" i="1" u="none" strike="noStrike" kern="120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Voir l’analyse détaillée</a:t>
            </a:r>
          </a:p>
        </p:txBody>
      </p:sp>
      <p:sp>
        <p:nvSpPr>
          <p:cNvPr id="7" name="ZoneTexte 6">
            <a:extLst>
              <a:ext uri="{FF2B5EF4-FFF2-40B4-BE49-F238E27FC236}">
                <a16:creationId xmlns:a16="http://schemas.microsoft.com/office/drawing/2014/main" id="{3FDEB120-9A64-9AC6-0D90-E64A3BF29FF1}"/>
              </a:ext>
            </a:extLst>
          </p:cNvPr>
          <p:cNvSpPr txBox="1"/>
          <p:nvPr/>
        </p:nvSpPr>
        <p:spPr>
          <a:xfrm>
            <a:off x="755575" y="3512655"/>
            <a:ext cx="7814581" cy="738664"/>
          </a:xfrm>
          <a:prstGeom prst="rect">
            <a:avLst/>
          </a:prstGeom>
          <a:noFill/>
        </p:spPr>
        <p:txBody>
          <a:bodyPr wrap="square" rtlCol="0">
            <a:spAutoFit/>
          </a:bodyPr>
          <a:lstStyle/>
          <a:p>
            <a:pPr marL="360363" marR="0" lvl="0" indent="-360363" algn="l" defTabSz="914400" rtl="0" eaLnBrk="0" fontAlgn="base" latinLnBrk="0" hangingPunct="0">
              <a:lnSpc>
                <a:spcPct val="100000"/>
              </a:lnSpc>
              <a:spcBef>
                <a:spcPct val="0"/>
              </a:spcBef>
              <a:spcAft>
                <a:spcPts val="600"/>
              </a:spcAft>
              <a:buClrTx/>
              <a:buSzTx/>
              <a:buFont typeface="Wingdings" panose="05000000000000000000" pitchFamily="2" charset="2"/>
              <a:buChar char="q"/>
              <a:tabLst/>
              <a:defRPr/>
            </a:pPr>
            <a:r>
              <a:rPr kumimoji="0" lang="fr-FR" sz="1400" b="1" i="0" u="none" strike="noStrike" kern="120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Les PDU et PLUi qui ont été appelés à mettre en œuvre les orientations du SCoT en matière de stationnement ont permis de les reformuler de manière plus claire </a:t>
            </a:r>
            <a:r>
              <a:rPr kumimoji="0" lang="fr-FR" sz="1400" b="0" i="0" u="none" strike="noStrike" kern="120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(l</a:t>
            </a:r>
            <a:r>
              <a:rPr kumimoji="0" lang="fr-FR" sz="1200" b="0" i="0" u="none" strike="noStrike" kern="120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ien taux de motorisation et part modale TC sur les trajets domicile-travail).</a:t>
            </a:r>
          </a:p>
        </p:txBody>
      </p:sp>
    </p:spTree>
    <p:extLst>
      <p:ext uri="{BB962C8B-B14F-4D97-AF65-F5344CB8AC3E}">
        <p14:creationId xmlns:p14="http://schemas.microsoft.com/office/powerpoint/2010/main" val="957544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Espace réservé du contenu 3">
            <a:extLst>
              <a:ext uri="{FF2B5EF4-FFF2-40B4-BE49-F238E27FC236}">
                <a16:creationId xmlns:a16="http://schemas.microsoft.com/office/drawing/2014/main" id="{4717D0EA-52AC-7CD7-4D88-16B3BE6CB90F}"/>
              </a:ext>
            </a:extLst>
          </p:cNvPr>
          <p:cNvSpPr txBox="1">
            <a:spLocks/>
          </p:cNvSpPr>
          <p:nvPr/>
        </p:nvSpPr>
        <p:spPr>
          <a:xfrm>
            <a:off x="4377816" y="1116638"/>
            <a:ext cx="4284665" cy="1889461"/>
          </a:xfrm>
          <a:prstGeom prst="rect">
            <a:avLst/>
          </a:prstGeom>
          <a:solidFill>
            <a:schemeClr val="bg1"/>
          </a:solidFill>
        </p:spPr>
        <p:txBody>
          <a:bodyPr vert="horz" lIns="36000" tIns="36000" rIns="36000" bIns="36000"/>
          <a:lstStyle>
            <a:lvl1pPr marL="342900" indent="-342900" algn="l" rtl="0" eaLnBrk="1" fontAlgn="base" hangingPunct="1">
              <a:spcBef>
                <a:spcPts val="300"/>
              </a:spcBef>
              <a:spcAft>
                <a:spcPts val="300"/>
              </a:spcAft>
              <a:buClr>
                <a:srgbClr val="176B8C"/>
              </a:buClr>
              <a:buFont typeface="Open Sans" panose="020B0606030504020204" pitchFamily="34" charset="0"/>
              <a:buChar char="&gt;"/>
              <a:defRPr sz="14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628650" indent="-171450" algn="l" rtl="0" eaLnBrk="1" fontAlgn="base" hangingPunct="1">
              <a:spcBef>
                <a:spcPts val="300"/>
              </a:spcBef>
              <a:spcAft>
                <a:spcPts val="300"/>
              </a:spcAft>
              <a:buClr>
                <a:schemeClr val="tx1"/>
              </a:buClr>
              <a:buSzPct val="120000"/>
              <a:buFont typeface="Arial" panose="020B0604020202020204" pitchFamily="34" charset="0"/>
              <a:buChar char="•"/>
              <a:defRPr sz="12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074738" indent="-160338" algn="l" rtl="0" eaLnBrk="1" fontAlgn="base" hangingPunct="1">
              <a:spcBef>
                <a:spcPts val="300"/>
              </a:spcBef>
              <a:spcAft>
                <a:spcPts val="300"/>
              </a:spcAft>
              <a:buClr>
                <a:schemeClr val="tx1"/>
              </a:buClr>
              <a:buFont typeface="Open Sans" panose="020B0606030504020204" pitchFamily="34" charset="0"/>
              <a:buChar char="-"/>
              <a:defRPr sz="1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527175" indent="-155575" algn="l" rtl="0" eaLnBrk="1" fontAlgn="base" hangingPunct="1">
              <a:spcBef>
                <a:spcPts val="300"/>
              </a:spcBef>
              <a:spcAft>
                <a:spcPts val="300"/>
              </a:spcAft>
              <a:buClr>
                <a:schemeClr val="tx1"/>
              </a:buClr>
              <a:buFont typeface="Wingdings" panose="05000000000000000000" pitchFamily="2" charset="2"/>
              <a:buChar char="§"/>
              <a:defRPr sz="105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00250" indent="-171450" algn="l" rtl="0" eaLnBrk="1" fontAlgn="base" hangingPunct="1">
              <a:spcBef>
                <a:spcPts val="300"/>
              </a:spcBef>
              <a:spcAft>
                <a:spcPts val="300"/>
              </a:spcAft>
              <a:buClr>
                <a:schemeClr val="tx1"/>
              </a:buClr>
              <a:buFont typeface="Wingdings" panose="05000000000000000000" pitchFamily="2" charset="2"/>
              <a:buChar char="§"/>
              <a:defRPr sz="10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273050" marR="0" lvl="0" indent="-273050" algn="l" defTabSz="914400" rtl="0" eaLnBrk="1" fontAlgn="base" latinLnBrk="0" hangingPunct="1">
              <a:lnSpc>
                <a:spcPct val="100000"/>
              </a:lnSpc>
              <a:spcBef>
                <a:spcPts val="600"/>
              </a:spcBef>
              <a:spcAft>
                <a:spcPts val="0"/>
              </a:spcAft>
              <a:buClr>
                <a:srgbClr val="176B8C"/>
              </a:buClr>
              <a:buSzTx/>
              <a:buFont typeface="Open Sans" panose="020B0606030504020204" pitchFamily="34" charset="0"/>
              <a:buChar char="&gt;"/>
              <a:tabLst/>
              <a:defRPr/>
            </a:pPr>
            <a:r>
              <a:rPr kumimoji="0" lang="fr-FR" sz="1150" b="0" i="0" u="none" strike="noStrike" kern="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Une baisse du nombre moyen de déplacements</a:t>
            </a:r>
          </a:p>
          <a:p>
            <a:pPr marL="273050" marR="0" lvl="0" indent="0" algn="l" defTabSz="914400" rtl="0" eaLnBrk="1" fontAlgn="base" latinLnBrk="0" hangingPunct="1">
              <a:lnSpc>
                <a:spcPct val="100000"/>
              </a:lnSpc>
              <a:spcBef>
                <a:spcPts val="0"/>
              </a:spcBef>
              <a:spcAft>
                <a:spcPts val="0"/>
              </a:spcAft>
              <a:buClr>
                <a:srgbClr val="176B8C"/>
              </a:buClr>
              <a:buSzTx/>
              <a:buFont typeface="Open Sans" panose="020B0606030504020204" pitchFamily="34" charset="0"/>
              <a:buNone/>
              <a:tabLst/>
              <a:defRPr/>
            </a:pPr>
            <a:r>
              <a:rPr kumimoji="0" lang="fr-FR" sz="1150" b="0" i="0" u="none" strike="noStrike" kern="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par personne et par jour</a:t>
            </a:r>
            <a:r>
              <a:rPr kumimoji="0" lang="fr-FR" sz="1150" b="0" i="0" u="none" strike="noStrike" kern="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a:t>
            </a:r>
          </a:p>
          <a:p>
            <a:pPr marL="273050" marR="0" lvl="0" indent="-273050" algn="l" defTabSz="914400" rtl="0" eaLnBrk="1" fontAlgn="base" latinLnBrk="0" hangingPunct="1">
              <a:lnSpc>
                <a:spcPct val="100000"/>
              </a:lnSpc>
              <a:spcBef>
                <a:spcPts val="600"/>
              </a:spcBef>
              <a:spcAft>
                <a:spcPts val="0"/>
              </a:spcAft>
              <a:buClr>
                <a:srgbClr val="176B8C"/>
              </a:buClr>
              <a:buSzTx/>
              <a:buFont typeface="Open Sans" panose="020B0606030504020204" pitchFamily="34" charset="0"/>
              <a:buChar char="&gt;"/>
              <a:tabLst/>
              <a:defRPr/>
            </a:pPr>
            <a:r>
              <a:rPr kumimoji="0" lang="fr-FR" sz="1150" b="0" i="0" u="none" strike="noStrike" kern="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Une baisse notable du nombre moyen de déplacements réalisés en voiture par personne et par jour </a:t>
            </a:r>
            <a:r>
              <a:rPr kumimoji="0" lang="fr-FR" sz="1150" b="0" i="0" u="none" strike="noStrike" kern="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a:t>
            </a:r>
          </a:p>
          <a:p>
            <a:pPr marL="273050" marR="0" lvl="0" indent="-273050" algn="l" defTabSz="914400" rtl="0" eaLnBrk="1" fontAlgn="base" latinLnBrk="0" hangingPunct="1">
              <a:lnSpc>
                <a:spcPct val="100000"/>
              </a:lnSpc>
              <a:spcBef>
                <a:spcPts val="600"/>
              </a:spcBef>
              <a:spcAft>
                <a:spcPts val="0"/>
              </a:spcAft>
              <a:buClr>
                <a:srgbClr val="176B8C"/>
              </a:buClr>
              <a:buSzTx/>
              <a:buFont typeface="Open Sans" panose="020B0606030504020204" pitchFamily="34" charset="0"/>
              <a:buChar char="&gt;"/>
              <a:tabLst/>
              <a:defRPr/>
            </a:pPr>
            <a:r>
              <a:rPr kumimoji="0" lang="fr-FR" sz="1150" b="0" i="0" u="none" strike="noStrike" kern="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Une poursuite de l’</a:t>
            </a:r>
            <a:r>
              <a:rPr kumimoji="0" lang="fr-FR" sz="1150" b="1" i="0" u="none" strike="noStrike" kern="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éloignement croissant entre lieu d’habitat et lieu de travail</a:t>
            </a:r>
            <a:r>
              <a:rPr kumimoji="0" lang="fr-FR" sz="1150" b="0" i="0" u="none" strike="noStrike" kern="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 reflet de dynamiques économiques contrastées, mais aussi de motifs sociétaux et sociologiques (incertitude face à l’emploi, rigidité du marché immobilier, valeur refuge de l’habitat…)</a:t>
            </a:r>
          </a:p>
        </p:txBody>
      </p:sp>
      <p:pic>
        <p:nvPicPr>
          <p:cNvPr id="12" name="Image 11">
            <a:extLst>
              <a:ext uri="{FF2B5EF4-FFF2-40B4-BE49-F238E27FC236}">
                <a16:creationId xmlns:a16="http://schemas.microsoft.com/office/drawing/2014/main" id="{9D5DDB79-C86A-DE1D-9462-E7387F99A3D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0799" y="1263063"/>
            <a:ext cx="2861157" cy="2390040"/>
          </a:xfrm>
          <a:prstGeom prst="rect">
            <a:avLst/>
          </a:prstGeom>
        </p:spPr>
      </p:pic>
      <p:sp>
        <p:nvSpPr>
          <p:cNvPr id="3" name="Titre 2">
            <a:extLst>
              <a:ext uri="{FF2B5EF4-FFF2-40B4-BE49-F238E27FC236}">
                <a16:creationId xmlns:a16="http://schemas.microsoft.com/office/drawing/2014/main" id="{CFB7F8C0-5520-D84C-6FE1-B17FBE2E2C9B}"/>
              </a:ext>
            </a:extLst>
          </p:cNvPr>
          <p:cNvSpPr>
            <a:spLocks noGrp="1"/>
          </p:cNvSpPr>
          <p:nvPr>
            <p:ph type="title"/>
          </p:nvPr>
        </p:nvSpPr>
        <p:spPr>
          <a:xfrm>
            <a:off x="640800" y="320400"/>
            <a:ext cx="7297600" cy="347846"/>
          </a:xfrm>
        </p:spPr>
        <p:txBody>
          <a:bodyPr/>
          <a:lstStyle/>
          <a:p>
            <a:r>
              <a:rPr lang="fr-FR" sz="1400" b="0"/>
              <a:t>Evolution des pratiques de mobilité</a:t>
            </a:r>
          </a:p>
        </p:txBody>
      </p:sp>
      <p:sp>
        <p:nvSpPr>
          <p:cNvPr id="5" name="Espace réservé du texte 4">
            <a:extLst>
              <a:ext uri="{FF2B5EF4-FFF2-40B4-BE49-F238E27FC236}">
                <a16:creationId xmlns:a16="http://schemas.microsoft.com/office/drawing/2014/main" id="{D878A646-2BD7-F85B-4F8C-CE8FFA18724B}"/>
              </a:ext>
            </a:extLst>
          </p:cNvPr>
          <p:cNvSpPr>
            <a:spLocks noGrp="1"/>
          </p:cNvSpPr>
          <p:nvPr>
            <p:ph type="body" sz="quarter" idx="14"/>
          </p:nvPr>
        </p:nvSpPr>
        <p:spPr/>
        <p:txBody>
          <a:bodyPr/>
          <a:lstStyle/>
          <a:p>
            <a:r>
              <a:rPr lang="fr-FR"/>
              <a:t>Eléments d’analyse détaillée </a:t>
            </a:r>
            <a:r>
              <a:rPr lang="fr-FR" b="0"/>
              <a:t>– mobilité</a:t>
            </a:r>
          </a:p>
        </p:txBody>
      </p:sp>
      <p:sp>
        <p:nvSpPr>
          <p:cNvPr id="8" name="ZoneTexte 7">
            <a:extLst>
              <a:ext uri="{FF2B5EF4-FFF2-40B4-BE49-F238E27FC236}">
                <a16:creationId xmlns:a16="http://schemas.microsoft.com/office/drawing/2014/main" id="{8FED87EA-9E44-F7EC-2EAD-1C2DEDDD2489}"/>
              </a:ext>
            </a:extLst>
          </p:cNvPr>
          <p:cNvSpPr txBox="1"/>
          <p:nvPr/>
        </p:nvSpPr>
        <p:spPr>
          <a:xfrm>
            <a:off x="8161823" y="933518"/>
            <a:ext cx="562975" cy="24622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retour</a:t>
            </a:r>
          </a:p>
        </p:txBody>
      </p:sp>
      <p:sp>
        <p:nvSpPr>
          <p:cNvPr id="7" name="Bouton d'action : Retour 6">
            <a:hlinkClick r:id="rId3" action="ppaction://hlinksldjump" highlightClick="1"/>
            <a:extLst>
              <a:ext uri="{FF2B5EF4-FFF2-40B4-BE49-F238E27FC236}">
                <a16:creationId xmlns:a16="http://schemas.microsoft.com/office/drawing/2014/main" id="{F7259CA8-68DE-C19C-C338-01E6B4D4A846}"/>
              </a:ext>
            </a:extLst>
          </p:cNvPr>
          <p:cNvSpPr/>
          <p:nvPr/>
        </p:nvSpPr>
        <p:spPr>
          <a:xfrm rot="16200000">
            <a:off x="8299342" y="528921"/>
            <a:ext cx="246221" cy="562972"/>
          </a:xfrm>
          <a:prstGeom prst="actionButtonReturn">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1400" b="0" i="0" u="none" strike="noStrike" kern="1200" cap="none" spc="0" normalizeH="0" baseline="0" noProof="0">
              <a:ln>
                <a:noFill/>
              </a:ln>
              <a:solidFill>
                <a:srgbClr val="222221"/>
              </a:solidFill>
              <a:effectLst/>
              <a:uLnTx/>
              <a:uFillTx/>
              <a:latin typeface="Open Sans"/>
              <a:ea typeface="+mn-ea"/>
              <a:cs typeface="+mn-cs"/>
            </a:endParaRPr>
          </a:p>
        </p:txBody>
      </p:sp>
      <p:pic>
        <p:nvPicPr>
          <p:cNvPr id="2" name="Image 1">
            <a:extLst>
              <a:ext uri="{FF2B5EF4-FFF2-40B4-BE49-F238E27FC236}">
                <a16:creationId xmlns:a16="http://schemas.microsoft.com/office/drawing/2014/main" id="{7E0FA68C-5D34-3029-B64F-FB24A021A0F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49031" y="3696511"/>
            <a:ext cx="6313250" cy="2355777"/>
          </a:xfrm>
          <a:prstGeom prst="rect">
            <a:avLst/>
          </a:prstGeom>
        </p:spPr>
      </p:pic>
      <p:pic>
        <p:nvPicPr>
          <p:cNvPr id="6" name="Image 5">
            <a:extLst>
              <a:ext uri="{FF2B5EF4-FFF2-40B4-BE49-F238E27FC236}">
                <a16:creationId xmlns:a16="http://schemas.microsoft.com/office/drawing/2014/main" id="{BA3AA4CE-51A1-F5A9-CFEB-F197A45D1993}"/>
              </a:ext>
            </a:extLst>
          </p:cNvPr>
          <p:cNvPicPr>
            <a:picLocks noChangeAspect="1"/>
          </p:cNvPicPr>
          <p:nvPr/>
        </p:nvPicPr>
        <p:blipFill>
          <a:blip r:embed="rId5"/>
          <a:stretch>
            <a:fillRect/>
          </a:stretch>
        </p:blipFill>
        <p:spPr>
          <a:xfrm>
            <a:off x="813041" y="6002122"/>
            <a:ext cx="4601217" cy="295316"/>
          </a:xfrm>
          <a:prstGeom prst="rect">
            <a:avLst/>
          </a:prstGeom>
        </p:spPr>
      </p:pic>
      <p:sp>
        <p:nvSpPr>
          <p:cNvPr id="9" name="ZoneTexte 8">
            <a:extLst>
              <a:ext uri="{FF2B5EF4-FFF2-40B4-BE49-F238E27FC236}">
                <a16:creationId xmlns:a16="http://schemas.microsoft.com/office/drawing/2014/main" id="{75E4EE05-053D-0FD3-361D-04AD541DF648}"/>
              </a:ext>
            </a:extLst>
          </p:cNvPr>
          <p:cNvSpPr txBox="1"/>
          <p:nvPr/>
        </p:nvSpPr>
        <p:spPr>
          <a:xfrm rot="16200000">
            <a:off x="-207775" y="5285378"/>
            <a:ext cx="1913612" cy="230832"/>
          </a:xfrm>
          <a:prstGeom prst="rect">
            <a:avLst/>
          </a:prstGeom>
          <a:noFill/>
          <a:ln>
            <a:no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900" b="0" i="1" u="none" strike="noStrike" kern="120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Source : enquête semaine – CD1</a:t>
            </a:r>
          </a:p>
        </p:txBody>
      </p:sp>
      <p:sp>
        <p:nvSpPr>
          <p:cNvPr id="10" name="ZoneTexte 9">
            <a:extLst>
              <a:ext uri="{FF2B5EF4-FFF2-40B4-BE49-F238E27FC236}">
                <a16:creationId xmlns:a16="http://schemas.microsoft.com/office/drawing/2014/main" id="{DBF982F7-CCE4-4D64-2FA7-2AA1F69F82A6}"/>
              </a:ext>
            </a:extLst>
          </p:cNvPr>
          <p:cNvSpPr txBox="1"/>
          <p:nvPr/>
        </p:nvSpPr>
        <p:spPr>
          <a:xfrm>
            <a:off x="2227002" y="3570938"/>
            <a:ext cx="3877985" cy="2616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100" b="1" i="0" u="none" strike="noStrike" kern="1200" cap="none" spc="0" normalizeH="0" baseline="0" noProof="0">
                <a:ln>
                  <a:noFill/>
                </a:ln>
                <a:solidFill>
                  <a:srgbClr val="222221">
                    <a:lumMod val="75000"/>
                    <a:lumOff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Évolution de la mobilité par mode entre 2010 et 2020</a:t>
            </a:r>
          </a:p>
        </p:txBody>
      </p:sp>
      <p:sp>
        <p:nvSpPr>
          <p:cNvPr id="14" name="ZoneTexte 13">
            <a:extLst>
              <a:ext uri="{FF2B5EF4-FFF2-40B4-BE49-F238E27FC236}">
                <a16:creationId xmlns:a16="http://schemas.microsoft.com/office/drawing/2014/main" id="{8DE1B91E-98FB-A896-73C1-7649FDF0E87F}"/>
              </a:ext>
            </a:extLst>
          </p:cNvPr>
          <p:cNvSpPr txBox="1"/>
          <p:nvPr/>
        </p:nvSpPr>
        <p:spPr>
          <a:xfrm>
            <a:off x="3460899" y="1075381"/>
            <a:ext cx="910442"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400" b="0" i="0" u="none" strike="noStrike" kern="1200" cap="none" spc="0" normalizeH="0" baseline="0" noProof="0">
                <a:ln>
                  <a:noFill/>
                </a:ln>
                <a:solidFill>
                  <a:srgbClr val="007996"/>
                </a:solidFill>
                <a:effectLst/>
                <a:uLnTx/>
                <a:uFillTx/>
                <a:latin typeface="Open Sans" panose="020B0606030504020204" pitchFamily="34" charset="0"/>
                <a:ea typeface="Open Sans" panose="020B0606030504020204" pitchFamily="34" charset="0"/>
                <a:cs typeface="Open Sans" panose="020B0606030504020204" pitchFamily="34" charset="0"/>
              </a:rPr>
              <a:t>À retenir</a:t>
            </a:r>
          </a:p>
        </p:txBody>
      </p:sp>
      <p:sp>
        <p:nvSpPr>
          <p:cNvPr id="16" name="ZoneTexte 15">
            <a:extLst>
              <a:ext uri="{FF2B5EF4-FFF2-40B4-BE49-F238E27FC236}">
                <a16:creationId xmlns:a16="http://schemas.microsoft.com/office/drawing/2014/main" id="{0C0A047E-FFD0-89E3-7D80-DECA8911AF52}"/>
              </a:ext>
            </a:extLst>
          </p:cNvPr>
          <p:cNvSpPr txBox="1"/>
          <p:nvPr/>
        </p:nvSpPr>
        <p:spPr>
          <a:xfrm>
            <a:off x="765031" y="869069"/>
            <a:ext cx="2686954" cy="38472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1" i="0" u="none" strike="noStrike" kern="1200" cap="none" spc="0" normalizeH="0" baseline="0" noProof="0">
                <a:ln>
                  <a:noFill/>
                </a:ln>
                <a:solidFill>
                  <a:srgbClr val="222221">
                    <a:lumMod val="75000"/>
                    <a:lumOff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Motifs de déplacement à la destination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900" b="0" i="1" u="none" strike="noStrike" kern="1200" cap="none" spc="0" normalizeH="0" baseline="0" noProof="0">
                <a:ln>
                  <a:noFill/>
                </a:ln>
                <a:solidFill>
                  <a:srgbClr val="222221">
                    <a:lumMod val="75000"/>
                    <a:lumOff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Source : EMC2 2019-2020, analyse AURG</a:t>
            </a:r>
          </a:p>
        </p:txBody>
      </p:sp>
      <p:sp>
        <p:nvSpPr>
          <p:cNvPr id="21" name="ZoneTexte 20">
            <a:extLst>
              <a:ext uri="{FF2B5EF4-FFF2-40B4-BE49-F238E27FC236}">
                <a16:creationId xmlns:a16="http://schemas.microsoft.com/office/drawing/2014/main" id="{C8E33CB1-51FF-04EC-6E81-F7D2AD3B3F75}"/>
              </a:ext>
            </a:extLst>
          </p:cNvPr>
          <p:cNvSpPr txBox="1"/>
          <p:nvPr/>
        </p:nvSpPr>
        <p:spPr>
          <a:xfrm>
            <a:off x="5970417" y="2968575"/>
            <a:ext cx="2949846" cy="246221"/>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fr-FR" sz="1000" b="0" i="0" u="none" strike="noStrike" kern="120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 À l’exception des habitants du Grésivaudan</a:t>
            </a:r>
          </a:p>
        </p:txBody>
      </p:sp>
      <p:sp>
        <p:nvSpPr>
          <p:cNvPr id="22" name="ZoneTexte 21">
            <a:extLst>
              <a:ext uri="{FF2B5EF4-FFF2-40B4-BE49-F238E27FC236}">
                <a16:creationId xmlns:a16="http://schemas.microsoft.com/office/drawing/2014/main" id="{098D3FE6-6A6F-6A9E-90BD-AF4D5DC9AA22}"/>
              </a:ext>
            </a:extLst>
          </p:cNvPr>
          <p:cNvSpPr txBox="1"/>
          <p:nvPr/>
        </p:nvSpPr>
        <p:spPr>
          <a:xfrm>
            <a:off x="7383294" y="3297644"/>
            <a:ext cx="1536970" cy="1046440"/>
          </a:xfrm>
          <a:prstGeom prst="rect">
            <a:avLst/>
          </a:prstGeom>
          <a:noFill/>
          <a:ln>
            <a:solidFill>
              <a:schemeClr val="tx1"/>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800" b="0" i="0" u="none" strike="noStrike" kern="120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 </a:t>
            </a:r>
            <a:r>
              <a:rPr kumimoji="0" lang="fr-FR" sz="1800" b="0" i="0" u="none" strike="noStrike" kern="120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fr-FR" sz="1800" b="1" i="0" u="none" strike="noStrike" kern="120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2%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100" b="0" i="0" u="none" strike="noStrike" kern="120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des navettes domicile-travail </a:t>
            </a:r>
            <a:r>
              <a:rPr kumimoji="0" lang="fr-FR" sz="1100" b="1" i="0" u="none" strike="noStrike" kern="120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internes à chaque EPCI </a:t>
            </a:r>
            <a:r>
              <a:rPr kumimoji="0" lang="fr-FR" sz="1100" b="0" i="0" u="none" strike="noStrike" kern="120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de la </a:t>
            </a:r>
            <a:r>
              <a:rPr kumimoji="0" lang="fr-FR" sz="1100" b="0" i="0" u="none" strike="noStrike" kern="1200" cap="none" spc="0" normalizeH="0" baseline="0" noProof="0" err="1">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GReG</a:t>
            </a:r>
            <a:endParaRPr kumimoji="0" lang="fr-FR" sz="1100" b="0" i="0" u="none" strike="noStrike" kern="120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 name="ZoneTexte 22">
            <a:extLst>
              <a:ext uri="{FF2B5EF4-FFF2-40B4-BE49-F238E27FC236}">
                <a16:creationId xmlns:a16="http://schemas.microsoft.com/office/drawing/2014/main" id="{A13BDD79-0184-65CC-7566-07B9051E1EE6}"/>
              </a:ext>
            </a:extLst>
          </p:cNvPr>
          <p:cNvSpPr txBox="1"/>
          <p:nvPr/>
        </p:nvSpPr>
        <p:spPr>
          <a:xfrm>
            <a:off x="7383293" y="4404246"/>
            <a:ext cx="1536970" cy="877163"/>
          </a:xfrm>
          <a:prstGeom prst="rect">
            <a:avLst/>
          </a:prstGeom>
          <a:noFill/>
          <a:ln>
            <a:solidFill>
              <a:schemeClr val="tx1"/>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800" b="0" i="0" u="none" strike="noStrike" kern="120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 </a:t>
            </a:r>
            <a:r>
              <a:rPr kumimoji="0" lang="fr-FR" sz="1800" b="0" i="0" u="none" strike="noStrike" kern="120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fr-FR" sz="1800" b="1" i="0" u="none" strike="noStrike" kern="120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5%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100" b="0" i="0" u="none" strike="noStrike" kern="120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des échanges </a:t>
            </a:r>
            <a:r>
              <a:rPr kumimoji="0" lang="fr-FR" sz="1100" b="1" i="0" u="none" strike="noStrike" kern="120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entre EPCI</a:t>
            </a:r>
            <a:r>
              <a:rPr kumimoji="0" lang="fr-FR" sz="1100" b="0" i="0" u="none" strike="noStrike" kern="120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 de l’aire grenobloise</a:t>
            </a:r>
          </a:p>
        </p:txBody>
      </p:sp>
      <p:sp>
        <p:nvSpPr>
          <p:cNvPr id="24" name="ZoneTexte 23">
            <a:extLst>
              <a:ext uri="{FF2B5EF4-FFF2-40B4-BE49-F238E27FC236}">
                <a16:creationId xmlns:a16="http://schemas.microsoft.com/office/drawing/2014/main" id="{1A6F0328-E74A-82E3-A431-3B15C4AAD655}"/>
              </a:ext>
            </a:extLst>
          </p:cNvPr>
          <p:cNvSpPr txBox="1"/>
          <p:nvPr/>
        </p:nvSpPr>
        <p:spPr>
          <a:xfrm>
            <a:off x="7383293" y="5332629"/>
            <a:ext cx="1536970" cy="877163"/>
          </a:xfrm>
          <a:prstGeom prst="rect">
            <a:avLst/>
          </a:prstGeom>
          <a:noFill/>
          <a:ln>
            <a:solidFill>
              <a:schemeClr val="tx1"/>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800" b="0" i="0" u="none" strike="noStrike" kern="120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 </a:t>
            </a:r>
            <a:r>
              <a:rPr kumimoji="0" lang="fr-FR" sz="1800" b="0" i="0" u="none" strike="noStrike" kern="120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fr-FR" sz="1800" b="1" i="0" u="none" strike="noStrike" kern="120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20%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100" b="0" i="0" u="none" strike="noStrike" kern="120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des échanges </a:t>
            </a:r>
            <a:r>
              <a:rPr kumimoji="0" lang="fr-FR" sz="1100" b="1" i="0" u="none" strike="noStrike" kern="120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avec l’extérieur de l’aire grenobloise</a:t>
            </a:r>
          </a:p>
        </p:txBody>
      </p:sp>
      <p:sp>
        <p:nvSpPr>
          <p:cNvPr id="38" name="ZoneTexte 37">
            <a:extLst>
              <a:ext uri="{FF2B5EF4-FFF2-40B4-BE49-F238E27FC236}">
                <a16:creationId xmlns:a16="http://schemas.microsoft.com/office/drawing/2014/main" id="{D3FEB914-863F-E6E0-4591-B1B614243E83}"/>
              </a:ext>
            </a:extLst>
          </p:cNvPr>
          <p:cNvSpPr txBox="1"/>
          <p:nvPr/>
        </p:nvSpPr>
        <p:spPr>
          <a:xfrm rot="16200000">
            <a:off x="6100621" y="5028467"/>
            <a:ext cx="2348708" cy="2308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900" b="0" i="1" u="none" strike="noStrike" kern="120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Source : INSEE, RP 2009 et 2019</a:t>
            </a:r>
          </a:p>
        </p:txBody>
      </p:sp>
    </p:spTree>
    <p:extLst>
      <p:ext uri="{BB962C8B-B14F-4D97-AF65-F5344CB8AC3E}">
        <p14:creationId xmlns:p14="http://schemas.microsoft.com/office/powerpoint/2010/main" val="1460630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09CF5A9-370A-7200-129B-06A338EF7843}"/>
              </a:ext>
            </a:extLst>
          </p:cNvPr>
          <p:cNvPicPr>
            <a:picLocks noChangeAspect="1"/>
          </p:cNvPicPr>
          <p:nvPr/>
        </p:nvPicPr>
        <p:blipFill>
          <a:blip r:embed="rId2"/>
          <a:stretch>
            <a:fillRect/>
          </a:stretch>
        </p:blipFill>
        <p:spPr>
          <a:xfrm>
            <a:off x="3531960" y="1985208"/>
            <a:ext cx="5171649" cy="4076860"/>
          </a:xfrm>
          <a:prstGeom prst="rect">
            <a:avLst/>
          </a:prstGeom>
        </p:spPr>
      </p:pic>
      <p:sp>
        <p:nvSpPr>
          <p:cNvPr id="3" name="Titre 2">
            <a:extLst>
              <a:ext uri="{FF2B5EF4-FFF2-40B4-BE49-F238E27FC236}">
                <a16:creationId xmlns:a16="http://schemas.microsoft.com/office/drawing/2014/main" id="{CFB7F8C0-5520-D84C-6FE1-B17FBE2E2C9B}"/>
              </a:ext>
            </a:extLst>
          </p:cNvPr>
          <p:cNvSpPr>
            <a:spLocks noGrp="1"/>
          </p:cNvSpPr>
          <p:nvPr>
            <p:ph type="title"/>
          </p:nvPr>
        </p:nvSpPr>
        <p:spPr>
          <a:xfrm>
            <a:off x="640800" y="320400"/>
            <a:ext cx="7297600" cy="347846"/>
          </a:xfrm>
        </p:spPr>
        <p:txBody>
          <a:bodyPr/>
          <a:lstStyle/>
          <a:p>
            <a:r>
              <a:rPr lang="fr-FR" sz="1400" b="0"/>
              <a:t>Organisation et planification des déplacements</a:t>
            </a:r>
          </a:p>
        </p:txBody>
      </p:sp>
      <p:sp>
        <p:nvSpPr>
          <p:cNvPr id="5" name="Espace réservé du texte 4">
            <a:extLst>
              <a:ext uri="{FF2B5EF4-FFF2-40B4-BE49-F238E27FC236}">
                <a16:creationId xmlns:a16="http://schemas.microsoft.com/office/drawing/2014/main" id="{D878A646-2BD7-F85B-4F8C-CE8FFA18724B}"/>
              </a:ext>
            </a:extLst>
          </p:cNvPr>
          <p:cNvSpPr>
            <a:spLocks noGrp="1"/>
          </p:cNvSpPr>
          <p:nvPr>
            <p:ph type="body" sz="quarter" idx="14"/>
          </p:nvPr>
        </p:nvSpPr>
        <p:spPr/>
        <p:txBody>
          <a:bodyPr/>
          <a:lstStyle/>
          <a:p>
            <a:r>
              <a:rPr lang="fr-FR"/>
              <a:t>Eléments d’analyse détaillée </a:t>
            </a:r>
            <a:r>
              <a:rPr lang="fr-FR" b="0"/>
              <a:t>– mobilité</a:t>
            </a:r>
          </a:p>
        </p:txBody>
      </p:sp>
      <p:sp>
        <p:nvSpPr>
          <p:cNvPr id="7" name="Bouton d'action : Retour 6">
            <a:hlinkClick r:id="rId3" action="ppaction://hlinksldjump" highlightClick="1"/>
            <a:extLst>
              <a:ext uri="{FF2B5EF4-FFF2-40B4-BE49-F238E27FC236}">
                <a16:creationId xmlns:a16="http://schemas.microsoft.com/office/drawing/2014/main" id="{F7259CA8-68DE-C19C-C338-01E6B4D4A846}"/>
              </a:ext>
            </a:extLst>
          </p:cNvPr>
          <p:cNvSpPr/>
          <p:nvPr/>
        </p:nvSpPr>
        <p:spPr>
          <a:xfrm rot="16200000">
            <a:off x="8299012" y="519393"/>
            <a:ext cx="246219" cy="562975"/>
          </a:xfrm>
          <a:prstGeom prst="actionButtonReturn">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1400" b="0" i="0" u="none" strike="noStrike" kern="1200" cap="none" spc="0" normalizeH="0" baseline="0" noProof="0">
              <a:ln>
                <a:noFill/>
              </a:ln>
              <a:solidFill>
                <a:srgbClr val="222221"/>
              </a:solidFill>
              <a:effectLst/>
              <a:uLnTx/>
              <a:uFillTx/>
              <a:latin typeface="Open Sans"/>
              <a:ea typeface="+mn-ea"/>
              <a:cs typeface="+mn-cs"/>
            </a:endParaRPr>
          </a:p>
        </p:txBody>
      </p:sp>
      <p:sp>
        <p:nvSpPr>
          <p:cNvPr id="8" name="ZoneTexte 7">
            <a:extLst>
              <a:ext uri="{FF2B5EF4-FFF2-40B4-BE49-F238E27FC236}">
                <a16:creationId xmlns:a16="http://schemas.microsoft.com/office/drawing/2014/main" id="{8FED87EA-9E44-F7EC-2EAD-1C2DEDDD2489}"/>
              </a:ext>
            </a:extLst>
          </p:cNvPr>
          <p:cNvSpPr txBox="1"/>
          <p:nvPr/>
        </p:nvSpPr>
        <p:spPr>
          <a:xfrm>
            <a:off x="8148436" y="935543"/>
            <a:ext cx="562975" cy="24622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retour</a:t>
            </a:r>
          </a:p>
        </p:txBody>
      </p:sp>
      <p:sp>
        <p:nvSpPr>
          <p:cNvPr id="31" name="Espace réservé du contenu 3">
            <a:extLst>
              <a:ext uri="{FF2B5EF4-FFF2-40B4-BE49-F238E27FC236}">
                <a16:creationId xmlns:a16="http://schemas.microsoft.com/office/drawing/2014/main" id="{11D43A4C-F0F3-FD43-910F-86102985ADEC}"/>
              </a:ext>
            </a:extLst>
          </p:cNvPr>
          <p:cNvSpPr>
            <a:spLocks noGrp="1"/>
          </p:cNvSpPr>
          <p:nvPr>
            <p:ph idx="13"/>
          </p:nvPr>
        </p:nvSpPr>
        <p:spPr>
          <a:xfrm>
            <a:off x="810619" y="1029154"/>
            <a:ext cx="7204972" cy="803524"/>
          </a:xfrm>
          <a:noFill/>
          <a:ln>
            <a:noFill/>
          </a:ln>
        </p:spPr>
        <p:style>
          <a:lnRef idx="2">
            <a:schemeClr val="dk1"/>
          </a:lnRef>
          <a:fillRef idx="1">
            <a:schemeClr val="lt1"/>
          </a:fillRef>
          <a:effectRef idx="0">
            <a:schemeClr val="dk1"/>
          </a:effectRef>
          <a:fontRef idx="minor">
            <a:schemeClr val="dk1"/>
          </a:fontRef>
        </p:style>
        <p:txBody>
          <a:bodyPr/>
          <a:lstStyle/>
          <a:p>
            <a:pPr marL="0" indent="0">
              <a:buNone/>
            </a:pPr>
            <a:r>
              <a:rPr kumimoji="0" lang="fr-FR" sz="1200" b="1" i="0" u="none" strike="noStrike" kern="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La création du SMMAG </a:t>
            </a:r>
            <a:r>
              <a:rPr kumimoji="0" lang="fr-FR" sz="1200" i="0" u="none" strike="noStrike" kern="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rPr>
              <a:t>au 01/01/2020 </a:t>
            </a:r>
            <a:r>
              <a:rPr kumimoji="0" lang="fr-FR" sz="1200" b="0" i="0" u="none" strike="noStrike" kern="0" cap="none" spc="0" normalizeH="0" baseline="0" noProof="0">
                <a:ln>
                  <a:noFill/>
                </a:ln>
                <a:solidFill>
                  <a:srgbClr val="3F3E3E"/>
                </a:solidFill>
                <a:effectLst/>
                <a:uLnTx/>
                <a:uFillTx/>
                <a:latin typeface="Open Sans" panose="020B0606030504020204" pitchFamily="34" charset="0"/>
                <a:ea typeface="Open Sans" panose="020B0606030504020204" pitchFamily="34" charset="0"/>
                <a:cs typeface="Open Sans" panose="020B0606030504020204" pitchFamily="34" charset="0"/>
              </a:rPr>
              <a:t>a été une étape importante pour la coordination entre les AOM recommandée par le SCoT. Ce syndicat mixte des mobilités de l’aire grenobloise associe la Métropole, le Grésivaudan, le Pays Voironnais et le Département. Il est AOM sur son ressort territorial associant la Métropole et le Grésivaudan.</a:t>
            </a:r>
            <a:endParaRPr lang="fr-FR" sz="1200">
              <a:solidFill>
                <a:schemeClr val="tx1"/>
              </a:solidFill>
            </a:endParaRPr>
          </a:p>
        </p:txBody>
      </p:sp>
      <p:pic>
        <p:nvPicPr>
          <p:cNvPr id="6" name="Image 5">
            <a:extLst>
              <a:ext uri="{FF2B5EF4-FFF2-40B4-BE49-F238E27FC236}">
                <a16:creationId xmlns:a16="http://schemas.microsoft.com/office/drawing/2014/main" id="{3DEED5B8-E93C-9862-BB3B-093E3A5466B7}"/>
              </a:ext>
            </a:extLst>
          </p:cNvPr>
          <p:cNvPicPr>
            <a:picLocks noChangeAspect="1"/>
          </p:cNvPicPr>
          <p:nvPr/>
        </p:nvPicPr>
        <p:blipFill>
          <a:blip r:embed="rId4"/>
          <a:stretch>
            <a:fillRect/>
          </a:stretch>
        </p:blipFill>
        <p:spPr>
          <a:xfrm>
            <a:off x="7372307" y="1915948"/>
            <a:ext cx="1331302" cy="542383"/>
          </a:xfrm>
          <a:prstGeom prst="rect">
            <a:avLst/>
          </a:prstGeom>
        </p:spPr>
      </p:pic>
      <p:sp>
        <p:nvSpPr>
          <p:cNvPr id="10" name="Espace réservé du contenu 3">
            <a:extLst>
              <a:ext uri="{FF2B5EF4-FFF2-40B4-BE49-F238E27FC236}">
                <a16:creationId xmlns:a16="http://schemas.microsoft.com/office/drawing/2014/main" id="{DFD06F3D-F509-A2D1-EB68-697520A0674F}"/>
              </a:ext>
            </a:extLst>
          </p:cNvPr>
          <p:cNvSpPr txBox="1">
            <a:spLocks/>
          </p:cNvSpPr>
          <p:nvPr/>
        </p:nvSpPr>
        <p:spPr>
          <a:xfrm>
            <a:off x="810619" y="2106430"/>
            <a:ext cx="2555151" cy="2664613"/>
          </a:xfrm>
          <a:prstGeom prst="rect">
            <a:avLst/>
          </a:prstGeom>
          <a:no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36000" tIns="36000" rIns="36000" bIns="36000"/>
          <a:lstStyle>
            <a:lvl1pPr marL="342900" indent="-342900" algn="l" rtl="0" eaLnBrk="1" fontAlgn="base" hangingPunct="1">
              <a:spcBef>
                <a:spcPts val="300"/>
              </a:spcBef>
              <a:spcAft>
                <a:spcPts val="300"/>
              </a:spcAft>
              <a:buClr>
                <a:srgbClr val="176B8C"/>
              </a:buClr>
              <a:buFont typeface="Open Sans" panose="020B0606030504020204" pitchFamily="34" charset="0"/>
              <a:buChar char="&gt;"/>
              <a:defRPr sz="14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628650" indent="-171450" algn="l" rtl="0" eaLnBrk="1" fontAlgn="base" hangingPunct="1">
              <a:spcBef>
                <a:spcPts val="300"/>
              </a:spcBef>
              <a:spcAft>
                <a:spcPts val="300"/>
              </a:spcAft>
              <a:buClr>
                <a:schemeClr val="tx1"/>
              </a:buClr>
              <a:buSzPct val="120000"/>
              <a:buFont typeface="Arial" panose="020B0604020202020204" pitchFamily="34" charset="0"/>
              <a:buChar char="•"/>
              <a:defRPr sz="12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074738" indent="-160338" algn="l" rtl="0" eaLnBrk="1" fontAlgn="base" hangingPunct="1">
              <a:spcBef>
                <a:spcPts val="300"/>
              </a:spcBef>
              <a:spcAft>
                <a:spcPts val="300"/>
              </a:spcAft>
              <a:buClr>
                <a:schemeClr val="tx1"/>
              </a:buClr>
              <a:buFont typeface="Open Sans" panose="020B0606030504020204" pitchFamily="34" charset="0"/>
              <a:buChar char="-"/>
              <a:defRPr sz="1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527175" indent="-155575" algn="l" rtl="0" eaLnBrk="1" fontAlgn="base" hangingPunct="1">
              <a:spcBef>
                <a:spcPts val="300"/>
              </a:spcBef>
              <a:spcAft>
                <a:spcPts val="300"/>
              </a:spcAft>
              <a:buClr>
                <a:schemeClr val="tx1"/>
              </a:buClr>
              <a:buFont typeface="Wingdings" panose="05000000000000000000" pitchFamily="2" charset="2"/>
              <a:buChar char="§"/>
              <a:defRPr sz="105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00250" indent="-171450" algn="l" rtl="0" eaLnBrk="1" fontAlgn="base" hangingPunct="1">
              <a:spcBef>
                <a:spcPts val="300"/>
              </a:spcBef>
              <a:spcAft>
                <a:spcPts val="300"/>
              </a:spcAft>
              <a:buClr>
                <a:schemeClr val="tx1"/>
              </a:buClr>
              <a:buFont typeface="Wingdings" panose="05000000000000000000" pitchFamily="2" charset="2"/>
              <a:buChar char="§"/>
              <a:defRPr sz="10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rtl="0" eaLnBrk="1" fontAlgn="base" hangingPunct="1">
              <a:spcBef>
                <a:spcPct val="20000"/>
              </a:spcBef>
              <a:spcAft>
                <a:spcPct val="0"/>
              </a:spcAft>
              <a:buChar char="»"/>
              <a:defRPr sz="2000">
                <a:solidFill>
                  <a:schemeClr val="dk1"/>
                </a:solidFill>
                <a:latin typeface="+mn-lt"/>
                <a:ea typeface="+mn-ea"/>
                <a:cs typeface="+mn-cs"/>
              </a:defRPr>
            </a:lvl6pPr>
            <a:lvl7pPr marL="2971800" indent="-228600" algn="l" rtl="0" eaLnBrk="1" fontAlgn="base" hangingPunct="1">
              <a:spcBef>
                <a:spcPct val="20000"/>
              </a:spcBef>
              <a:spcAft>
                <a:spcPct val="0"/>
              </a:spcAft>
              <a:buChar char="»"/>
              <a:defRPr sz="2000">
                <a:solidFill>
                  <a:schemeClr val="dk1"/>
                </a:solidFill>
                <a:latin typeface="+mn-lt"/>
                <a:ea typeface="+mn-ea"/>
                <a:cs typeface="+mn-cs"/>
              </a:defRPr>
            </a:lvl7pPr>
            <a:lvl8pPr marL="3429000" indent="-228600" algn="l" rtl="0" eaLnBrk="1" fontAlgn="base" hangingPunct="1">
              <a:spcBef>
                <a:spcPct val="20000"/>
              </a:spcBef>
              <a:spcAft>
                <a:spcPct val="0"/>
              </a:spcAft>
              <a:buChar char="»"/>
              <a:defRPr sz="2000">
                <a:solidFill>
                  <a:schemeClr val="dk1"/>
                </a:solidFill>
                <a:latin typeface="+mn-lt"/>
                <a:ea typeface="+mn-ea"/>
                <a:cs typeface="+mn-cs"/>
              </a:defRPr>
            </a:lvl8pPr>
            <a:lvl9pPr marL="3886200" indent="-228600" algn="l" rtl="0" eaLnBrk="1" fontAlgn="base" hangingPunct="1">
              <a:spcBef>
                <a:spcPct val="20000"/>
              </a:spcBef>
              <a:spcAft>
                <a:spcPct val="0"/>
              </a:spcAft>
              <a:buChar char="»"/>
              <a:defRPr sz="2000">
                <a:solidFill>
                  <a:schemeClr val="dk1"/>
                </a:solidFill>
                <a:latin typeface="+mn-lt"/>
                <a:ea typeface="+mn-ea"/>
                <a:cs typeface="+mn-cs"/>
              </a:defRPr>
            </a:lvl9pPr>
          </a:lstStyle>
          <a:p>
            <a:pPr marL="0" marR="0" lvl="0" indent="0" algn="l" defTabSz="914400" rtl="0" eaLnBrk="1" fontAlgn="base" latinLnBrk="0" hangingPunct="1">
              <a:lnSpc>
                <a:spcPct val="100000"/>
              </a:lnSpc>
              <a:spcBef>
                <a:spcPts val="300"/>
              </a:spcBef>
              <a:spcAft>
                <a:spcPts val="300"/>
              </a:spcAft>
              <a:buClr>
                <a:srgbClr val="176B8C"/>
              </a:buClr>
              <a:buSzTx/>
              <a:buFont typeface="Open Sans" panose="020B0606030504020204" pitchFamily="34" charset="0"/>
              <a:buNone/>
              <a:tabLst/>
              <a:defRPr/>
            </a:pPr>
            <a:r>
              <a:rPr kumimoji="0" lang="fr-FR" sz="1200" b="1" i="0" u="none" strike="noStrike" kern="1200" cap="none" spc="0" normalizeH="0" baseline="0" noProof="0">
                <a:ln>
                  <a:noFill/>
                </a:ln>
                <a:solidFill>
                  <a:srgbClr val="007996"/>
                </a:solidFill>
                <a:effectLst/>
                <a:uLnTx/>
                <a:uFillTx/>
                <a:latin typeface="Open Sans" panose="020B0606030504020204" pitchFamily="34" charset="0"/>
                <a:ea typeface="Open Sans" panose="020B0606030504020204" pitchFamily="34" charset="0"/>
                <a:cs typeface="Open Sans" panose="020B0606030504020204" pitchFamily="34" charset="0"/>
              </a:rPr>
              <a:t>Les démarches de planification des déplacements </a:t>
            </a:r>
            <a:r>
              <a:rPr kumimoji="0" lang="fr-FR" sz="1200" b="0" i="0" u="none" strike="noStrike" kern="120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ont permis de décliner et d’approfondir les orientations du SCoT à l’échelle de la Métropole, du Grésivaudan et de la CAPV</a:t>
            </a:r>
            <a:endParaRPr kumimoji="0" lang="fr-FR" sz="1200" b="0" i="0" u="none" strike="noStrike" kern="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66700" marR="0" lvl="0" indent="-266700" algn="l" defTabSz="914400" rtl="0" eaLnBrk="1" fontAlgn="base" latinLnBrk="0" hangingPunct="1">
              <a:lnSpc>
                <a:spcPct val="100000"/>
              </a:lnSpc>
              <a:spcBef>
                <a:spcPts val="300"/>
              </a:spcBef>
              <a:spcAft>
                <a:spcPts val="300"/>
              </a:spcAft>
              <a:buClr>
                <a:srgbClr val="176B8C"/>
              </a:buClr>
              <a:buSzTx/>
              <a:buFont typeface="Open Sans" panose="020B0606030504020204" pitchFamily="34" charset="0"/>
              <a:buChar char="&gt;"/>
              <a:tabLst/>
              <a:defRPr/>
            </a:pPr>
            <a:r>
              <a:rPr kumimoji="0" lang="fr-FR" sz="1100" b="0" i="0" u="none" strike="noStrike" kern="120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Le SMTC a approuvé son PDU en novembre 2019 (révision lancée fin 2016) à l’échelle de Grenoble Alpes Métropole</a:t>
            </a:r>
            <a:r>
              <a:rPr kumimoji="0" lang="fr-FR" sz="1100" b="0" i="0" u="none" strike="noStrike" kern="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a:t>
            </a:r>
          </a:p>
          <a:p>
            <a:pPr marL="266700" marR="0" lvl="0" indent="-266700" algn="l" defTabSz="914400" rtl="0" eaLnBrk="1" fontAlgn="base" latinLnBrk="0" hangingPunct="1">
              <a:lnSpc>
                <a:spcPct val="100000"/>
              </a:lnSpc>
              <a:spcBef>
                <a:spcPts val="300"/>
              </a:spcBef>
              <a:spcAft>
                <a:spcPts val="300"/>
              </a:spcAft>
              <a:buClr>
                <a:srgbClr val="176B8C"/>
              </a:buClr>
              <a:buSzTx/>
              <a:buFont typeface="Open Sans" panose="020B0606030504020204" pitchFamily="34" charset="0"/>
              <a:buChar char="&gt;"/>
              <a:tabLst/>
              <a:defRPr/>
            </a:pPr>
            <a:r>
              <a:rPr kumimoji="0" lang="fr-FR" sz="1050" b="0" i="0" u="none" strike="noStrike" kern="120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Le SMMAG a lancé – en 2022 -  l’élaboration d’un PDM à l’échelle de son ressort territorial (Grenoble Alpes Métropole et Grésivaudan)</a:t>
            </a:r>
            <a:endParaRPr kumimoji="0" lang="fr-FR" sz="1100" b="0" i="0" u="none" strike="noStrike" kern="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Espace réservé du contenu 3">
            <a:extLst>
              <a:ext uri="{FF2B5EF4-FFF2-40B4-BE49-F238E27FC236}">
                <a16:creationId xmlns:a16="http://schemas.microsoft.com/office/drawing/2014/main" id="{A2382EE7-DB1C-FF37-AA05-D586357EAC16}"/>
              </a:ext>
            </a:extLst>
          </p:cNvPr>
          <p:cNvSpPr txBox="1">
            <a:spLocks/>
          </p:cNvSpPr>
          <p:nvPr/>
        </p:nvSpPr>
        <p:spPr>
          <a:xfrm>
            <a:off x="810619" y="4673764"/>
            <a:ext cx="3761381" cy="541183"/>
          </a:xfrm>
          <a:prstGeom prst="rect">
            <a:avLst/>
          </a:prstGeom>
          <a:no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36000" tIns="36000" rIns="36000" bIns="36000"/>
          <a:lstStyle>
            <a:lvl1pPr marL="342900" indent="-342900" algn="l" rtl="0" eaLnBrk="1" fontAlgn="base" hangingPunct="1">
              <a:spcBef>
                <a:spcPts val="300"/>
              </a:spcBef>
              <a:spcAft>
                <a:spcPts val="300"/>
              </a:spcAft>
              <a:buClr>
                <a:srgbClr val="176B8C"/>
              </a:buClr>
              <a:buFont typeface="Open Sans" panose="020B0606030504020204" pitchFamily="34" charset="0"/>
              <a:buChar char="&gt;"/>
              <a:defRPr sz="14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628650" indent="-171450" algn="l" rtl="0" eaLnBrk="1" fontAlgn="base" hangingPunct="1">
              <a:spcBef>
                <a:spcPts val="300"/>
              </a:spcBef>
              <a:spcAft>
                <a:spcPts val="300"/>
              </a:spcAft>
              <a:buClr>
                <a:schemeClr val="tx1"/>
              </a:buClr>
              <a:buSzPct val="120000"/>
              <a:buFont typeface="Arial" panose="020B0604020202020204" pitchFamily="34" charset="0"/>
              <a:buChar char="•"/>
              <a:defRPr sz="12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074738" indent="-160338" algn="l" rtl="0" eaLnBrk="1" fontAlgn="base" hangingPunct="1">
              <a:spcBef>
                <a:spcPts val="300"/>
              </a:spcBef>
              <a:spcAft>
                <a:spcPts val="300"/>
              </a:spcAft>
              <a:buClr>
                <a:schemeClr val="tx1"/>
              </a:buClr>
              <a:buFont typeface="Open Sans" panose="020B0606030504020204" pitchFamily="34" charset="0"/>
              <a:buChar char="-"/>
              <a:defRPr sz="1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527175" indent="-155575" algn="l" rtl="0" eaLnBrk="1" fontAlgn="base" hangingPunct="1">
              <a:spcBef>
                <a:spcPts val="300"/>
              </a:spcBef>
              <a:spcAft>
                <a:spcPts val="300"/>
              </a:spcAft>
              <a:buClr>
                <a:schemeClr val="tx1"/>
              </a:buClr>
              <a:buFont typeface="Wingdings" panose="05000000000000000000" pitchFamily="2" charset="2"/>
              <a:buChar char="§"/>
              <a:defRPr sz="105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00250" indent="-171450" algn="l" rtl="0" eaLnBrk="1" fontAlgn="base" hangingPunct="1">
              <a:spcBef>
                <a:spcPts val="300"/>
              </a:spcBef>
              <a:spcAft>
                <a:spcPts val="300"/>
              </a:spcAft>
              <a:buClr>
                <a:schemeClr val="tx1"/>
              </a:buClr>
              <a:buFont typeface="Wingdings" panose="05000000000000000000" pitchFamily="2" charset="2"/>
              <a:buChar char="§"/>
              <a:defRPr sz="10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rtl="0" eaLnBrk="1" fontAlgn="base" hangingPunct="1">
              <a:spcBef>
                <a:spcPct val="20000"/>
              </a:spcBef>
              <a:spcAft>
                <a:spcPct val="0"/>
              </a:spcAft>
              <a:buChar char="»"/>
              <a:defRPr sz="2000">
                <a:solidFill>
                  <a:schemeClr val="dk1"/>
                </a:solidFill>
                <a:latin typeface="+mn-lt"/>
                <a:ea typeface="+mn-ea"/>
                <a:cs typeface="+mn-cs"/>
              </a:defRPr>
            </a:lvl6pPr>
            <a:lvl7pPr marL="2971800" indent="-228600" algn="l" rtl="0" eaLnBrk="1" fontAlgn="base" hangingPunct="1">
              <a:spcBef>
                <a:spcPct val="20000"/>
              </a:spcBef>
              <a:spcAft>
                <a:spcPct val="0"/>
              </a:spcAft>
              <a:buChar char="»"/>
              <a:defRPr sz="2000">
                <a:solidFill>
                  <a:schemeClr val="dk1"/>
                </a:solidFill>
                <a:latin typeface="+mn-lt"/>
                <a:ea typeface="+mn-ea"/>
                <a:cs typeface="+mn-cs"/>
              </a:defRPr>
            </a:lvl7pPr>
            <a:lvl8pPr marL="3429000" indent="-228600" algn="l" rtl="0" eaLnBrk="1" fontAlgn="base" hangingPunct="1">
              <a:spcBef>
                <a:spcPct val="20000"/>
              </a:spcBef>
              <a:spcAft>
                <a:spcPct val="0"/>
              </a:spcAft>
              <a:buChar char="»"/>
              <a:defRPr sz="2000">
                <a:solidFill>
                  <a:schemeClr val="dk1"/>
                </a:solidFill>
                <a:latin typeface="+mn-lt"/>
                <a:ea typeface="+mn-ea"/>
                <a:cs typeface="+mn-cs"/>
              </a:defRPr>
            </a:lvl8pPr>
            <a:lvl9pPr marL="3886200" indent="-228600" algn="l" rtl="0" eaLnBrk="1" fontAlgn="base" hangingPunct="1">
              <a:spcBef>
                <a:spcPct val="20000"/>
              </a:spcBef>
              <a:spcAft>
                <a:spcPct val="0"/>
              </a:spcAft>
              <a:buChar char="»"/>
              <a:defRPr sz="2000">
                <a:solidFill>
                  <a:schemeClr val="dk1"/>
                </a:solidFill>
                <a:latin typeface="+mn-lt"/>
                <a:ea typeface="+mn-ea"/>
                <a:cs typeface="+mn-cs"/>
              </a:defRPr>
            </a:lvl9pPr>
          </a:lstStyle>
          <a:p>
            <a:pPr marL="273050" marR="0" lvl="0" indent="0" algn="l" defTabSz="914400" rtl="0" eaLnBrk="1" fontAlgn="base" latinLnBrk="0" hangingPunct="1">
              <a:lnSpc>
                <a:spcPct val="100000"/>
              </a:lnSpc>
              <a:spcBef>
                <a:spcPts val="300"/>
              </a:spcBef>
              <a:spcAft>
                <a:spcPts val="300"/>
              </a:spcAft>
              <a:buClr>
                <a:srgbClr val="176B8C"/>
              </a:buClr>
              <a:buSzTx/>
              <a:buFont typeface="Open Sans" panose="020B0606030504020204" pitchFamily="34" charset="0"/>
              <a:buNone/>
              <a:tabLst/>
              <a:defRPr/>
            </a:pPr>
            <a:r>
              <a:rPr kumimoji="0" lang="fr-FR" sz="1100" b="0" i="0" u="none" strike="noStrike" kern="120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avec un diagnostic à l’échelle de l’aire grenobloise (11 EPCI) et une vision stratégique à l’échelle de ses membres (CAPV – GAM – Grésivaudan).</a:t>
            </a:r>
            <a:endParaRPr kumimoji="0" lang="fr-FR" sz="1100" b="0" i="0" u="none" strike="noStrike" kern="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 name="Espace réservé du contenu 3">
            <a:extLst>
              <a:ext uri="{FF2B5EF4-FFF2-40B4-BE49-F238E27FC236}">
                <a16:creationId xmlns:a16="http://schemas.microsoft.com/office/drawing/2014/main" id="{1E0CBB87-A877-EF05-3F82-780F8AFBD93B}"/>
              </a:ext>
            </a:extLst>
          </p:cNvPr>
          <p:cNvSpPr txBox="1">
            <a:spLocks/>
          </p:cNvSpPr>
          <p:nvPr/>
        </p:nvSpPr>
        <p:spPr>
          <a:xfrm>
            <a:off x="810620" y="5288635"/>
            <a:ext cx="3897568" cy="894655"/>
          </a:xfrm>
          <a:prstGeom prst="rect">
            <a:avLst/>
          </a:prstGeom>
          <a:noFill/>
          <a:ln w="25400" cap="flat" cmpd="sng" algn="ctr">
            <a:noFill/>
            <a:prstDash val="solid"/>
          </a:ln>
        </p:spPr>
        <p:style>
          <a:lnRef idx="2">
            <a:schemeClr val="dk1"/>
          </a:lnRef>
          <a:fillRef idx="1">
            <a:schemeClr val="lt1"/>
          </a:fillRef>
          <a:effectRef idx="0">
            <a:schemeClr val="dk1"/>
          </a:effectRef>
          <a:fontRef idx="minor">
            <a:schemeClr val="dk1"/>
          </a:fontRef>
        </p:style>
        <p:txBody>
          <a:bodyPr vert="horz" lIns="36000" tIns="36000" rIns="36000" bIns="36000"/>
          <a:lstStyle>
            <a:lvl1pPr marL="342900" indent="-342900" algn="l" rtl="0" eaLnBrk="1" fontAlgn="base" hangingPunct="1">
              <a:spcBef>
                <a:spcPts val="300"/>
              </a:spcBef>
              <a:spcAft>
                <a:spcPts val="300"/>
              </a:spcAft>
              <a:buClr>
                <a:srgbClr val="176B8C"/>
              </a:buClr>
              <a:buFont typeface="Open Sans" panose="020B0606030504020204" pitchFamily="34" charset="0"/>
              <a:buChar char="&gt;"/>
              <a:defRPr sz="14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628650" indent="-171450" algn="l" rtl="0" eaLnBrk="1" fontAlgn="base" hangingPunct="1">
              <a:spcBef>
                <a:spcPts val="300"/>
              </a:spcBef>
              <a:spcAft>
                <a:spcPts val="300"/>
              </a:spcAft>
              <a:buClr>
                <a:schemeClr val="tx1"/>
              </a:buClr>
              <a:buSzPct val="120000"/>
              <a:buFont typeface="Arial" panose="020B0604020202020204" pitchFamily="34" charset="0"/>
              <a:buChar char="•"/>
              <a:defRPr sz="12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074738" indent="-160338" algn="l" rtl="0" eaLnBrk="1" fontAlgn="base" hangingPunct="1">
              <a:spcBef>
                <a:spcPts val="300"/>
              </a:spcBef>
              <a:spcAft>
                <a:spcPts val="300"/>
              </a:spcAft>
              <a:buClr>
                <a:schemeClr val="tx1"/>
              </a:buClr>
              <a:buFont typeface="Open Sans" panose="020B0606030504020204" pitchFamily="34" charset="0"/>
              <a:buChar char="-"/>
              <a:defRPr sz="1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527175" indent="-155575" algn="l" rtl="0" eaLnBrk="1" fontAlgn="base" hangingPunct="1">
              <a:spcBef>
                <a:spcPts val="300"/>
              </a:spcBef>
              <a:spcAft>
                <a:spcPts val="300"/>
              </a:spcAft>
              <a:buClr>
                <a:schemeClr val="tx1"/>
              </a:buClr>
              <a:buFont typeface="Wingdings" panose="05000000000000000000" pitchFamily="2" charset="2"/>
              <a:buChar char="§"/>
              <a:defRPr sz="105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000250" indent="-171450" algn="l" rtl="0" eaLnBrk="1" fontAlgn="base" hangingPunct="1">
              <a:spcBef>
                <a:spcPts val="300"/>
              </a:spcBef>
              <a:spcAft>
                <a:spcPts val="300"/>
              </a:spcAft>
              <a:buClr>
                <a:schemeClr val="tx1"/>
              </a:buClr>
              <a:buFont typeface="Wingdings" panose="05000000000000000000" pitchFamily="2" charset="2"/>
              <a:buChar char="§"/>
              <a:defRPr sz="10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rtl="0" eaLnBrk="1" fontAlgn="base" hangingPunct="1">
              <a:spcBef>
                <a:spcPct val="20000"/>
              </a:spcBef>
              <a:spcAft>
                <a:spcPct val="0"/>
              </a:spcAft>
              <a:buChar char="»"/>
              <a:defRPr sz="2000">
                <a:solidFill>
                  <a:schemeClr val="dk1"/>
                </a:solidFill>
                <a:latin typeface="+mn-lt"/>
                <a:ea typeface="+mn-ea"/>
                <a:cs typeface="+mn-cs"/>
              </a:defRPr>
            </a:lvl6pPr>
            <a:lvl7pPr marL="2971800" indent="-228600" algn="l" rtl="0" eaLnBrk="1" fontAlgn="base" hangingPunct="1">
              <a:spcBef>
                <a:spcPct val="20000"/>
              </a:spcBef>
              <a:spcAft>
                <a:spcPct val="0"/>
              </a:spcAft>
              <a:buChar char="»"/>
              <a:defRPr sz="2000">
                <a:solidFill>
                  <a:schemeClr val="dk1"/>
                </a:solidFill>
                <a:latin typeface="+mn-lt"/>
                <a:ea typeface="+mn-ea"/>
                <a:cs typeface="+mn-cs"/>
              </a:defRPr>
            </a:lvl7pPr>
            <a:lvl8pPr marL="3429000" indent="-228600" algn="l" rtl="0" eaLnBrk="1" fontAlgn="base" hangingPunct="1">
              <a:spcBef>
                <a:spcPct val="20000"/>
              </a:spcBef>
              <a:spcAft>
                <a:spcPct val="0"/>
              </a:spcAft>
              <a:buChar char="»"/>
              <a:defRPr sz="2000">
                <a:solidFill>
                  <a:schemeClr val="dk1"/>
                </a:solidFill>
                <a:latin typeface="+mn-lt"/>
                <a:ea typeface="+mn-ea"/>
                <a:cs typeface="+mn-cs"/>
              </a:defRPr>
            </a:lvl8pPr>
            <a:lvl9pPr marL="3886200" indent="-228600" algn="l" rtl="0" eaLnBrk="1" fontAlgn="base" hangingPunct="1">
              <a:spcBef>
                <a:spcPct val="20000"/>
              </a:spcBef>
              <a:spcAft>
                <a:spcPct val="0"/>
              </a:spcAft>
              <a:buChar char="»"/>
              <a:defRPr sz="2000">
                <a:solidFill>
                  <a:schemeClr val="dk1"/>
                </a:solidFill>
                <a:latin typeface="+mn-lt"/>
                <a:ea typeface="+mn-ea"/>
                <a:cs typeface="+mn-cs"/>
              </a:defRPr>
            </a:lvl9pPr>
          </a:lstStyle>
          <a:p>
            <a:pPr marL="266700" marR="0" lvl="0" indent="-266700" algn="l" defTabSz="914400" rtl="0" eaLnBrk="1" fontAlgn="base" latinLnBrk="0" hangingPunct="1">
              <a:lnSpc>
                <a:spcPct val="100000"/>
              </a:lnSpc>
              <a:spcBef>
                <a:spcPts val="300"/>
              </a:spcBef>
              <a:spcAft>
                <a:spcPts val="300"/>
              </a:spcAft>
              <a:buClr>
                <a:srgbClr val="176B8C"/>
              </a:buClr>
              <a:buSzTx/>
              <a:buFont typeface="Open Sans" panose="020B0606030504020204" pitchFamily="34" charset="0"/>
              <a:buChar char="&gt;"/>
              <a:tabLst/>
              <a:defRPr/>
            </a:pPr>
            <a:r>
              <a:rPr kumimoji="0" lang="fr-FR" sz="1100" b="0" i="0" u="none" strike="noStrike" kern="120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Le Pays Voironnais souhaite relancer une réflexion stratégique sur les mobilités en 2024 en parallèle de l’élaboration du PDM à l’échelle du ressort territorial du SMMAG</a:t>
            </a:r>
            <a:r>
              <a:rPr kumimoji="0" lang="fr-FR" sz="1100" b="0" i="0" u="none" strike="noStrike" kern="0" cap="none" spc="0" normalizeH="0" baseline="0" noProof="0">
                <a:ln>
                  <a:noFill/>
                </a:ln>
                <a:solidFill>
                  <a:srgbClr val="222221"/>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38226618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95E53F0-701E-B9A6-4F24-768D7F355437}"/>
              </a:ext>
            </a:extLst>
          </p:cNvPr>
          <p:cNvPicPr>
            <a:picLocks noChangeAspect="1"/>
          </p:cNvPicPr>
          <p:nvPr/>
        </p:nvPicPr>
        <p:blipFill>
          <a:blip r:embed="rId2"/>
          <a:stretch>
            <a:fillRect/>
          </a:stretch>
        </p:blipFill>
        <p:spPr>
          <a:xfrm>
            <a:off x="2492619" y="825964"/>
            <a:ext cx="3908299" cy="5373918"/>
          </a:xfrm>
          <a:prstGeom prst="rect">
            <a:avLst/>
          </a:prstGeom>
        </p:spPr>
      </p:pic>
      <p:sp>
        <p:nvSpPr>
          <p:cNvPr id="3" name="Titre 2">
            <a:extLst>
              <a:ext uri="{FF2B5EF4-FFF2-40B4-BE49-F238E27FC236}">
                <a16:creationId xmlns:a16="http://schemas.microsoft.com/office/drawing/2014/main" id="{CFB7F8C0-5520-D84C-6FE1-B17FBE2E2C9B}"/>
              </a:ext>
            </a:extLst>
          </p:cNvPr>
          <p:cNvSpPr>
            <a:spLocks noGrp="1"/>
          </p:cNvSpPr>
          <p:nvPr>
            <p:ph type="title"/>
          </p:nvPr>
        </p:nvSpPr>
        <p:spPr>
          <a:xfrm>
            <a:off x="640800" y="320400"/>
            <a:ext cx="7297600" cy="347846"/>
          </a:xfrm>
        </p:spPr>
        <p:txBody>
          <a:bodyPr/>
          <a:lstStyle/>
          <a:p>
            <a:r>
              <a:rPr lang="fr-FR" sz="1400" b="0"/>
              <a:t>Renforcement de l’infrastructure ferroviaire</a:t>
            </a:r>
          </a:p>
        </p:txBody>
      </p:sp>
      <p:sp>
        <p:nvSpPr>
          <p:cNvPr id="5" name="Espace réservé du texte 4">
            <a:extLst>
              <a:ext uri="{FF2B5EF4-FFF2-40B4-BE49-F238E27FC236}">
                <a16:creationId xmlns:a16="http://schemas.microsoft.com/office/drawing/2014/main" id="{D878A646-2BD7-F85B-4F8C-CE8FFA18724B}"/>
              </a:ext>
            </a:extLst>
          </p:cNvPr>
          <p:cNvSpPr>
            <a:spLocks noGrp="1"/>
          </p:cNvSpPr>
          <p:nvPr>
            <p:ph type="body" sz="quarter" idx="14"/>
          </p:nvPr>
        </p:nvSpPr>
        <p:spPr/>
        <p:txBody>
          <a:bodyPr/>
          <a:lstStyle/>
          <a:p>
            <a:r>
              <a:rPr lang="fr-FR"/>
              <a:t>Eléments d’analyse détaillée </a:t>
            </a:r>
            <a:r>
              <a:rPr lang="fr-FR" b="0"/>
              <a:t>– mobilité</a:t>
            </a:r>
          </a:p>
        </p:txBody>
      </p:sp>
      <p:sp>
        <p:nvSpPr>
          <p:cNvPr id="7" name="Bouton d'action : Retour 6">
            <a:hlinkClick r:id="rId3" action="ppaction://hlinksldjump" highlightClick="1"/>
            <a:extLst>
              <a:ext uri="{FF2B5EF4-FFF2-40B4-BE49-F238E27FC236}">
                <a16:creationId xmlns:a16="http://schemas.microsoft.com/office/drawing/2014/main" id="{F7259CA8-68DE-C19C-C338-01E6B4D4A846}"/>
              </a:ext>
            </a:extLst>
          </p:cNvPr>
          <p:cNvSpPr/>
          <p:nvPr/>
        </p:nvSpPr>
        <p:spPr>
          <a:xfrm rot="16200000">
            <a:off x="8299012" y="519393"/>
            <a:ext cx="246219" cy="562975"/>
          </a:xfrm>
          <a:prstGeom prst="actionButtonReturn">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1400" b="0" i="0" u="none" strike="noStrike" kern="1200" cap="none" spc="0" normalizeH="0" baseline="0" noProof="0">
              <a:ln>
                <a:noFill/>
              </a:ln>
              <a:solidFill>
                <a:srgbClr val="222221"/>
              </a:solidFill>
              <a:effectLst/>
              <a:uLnTx/>
              <a:uFillTx/>
              <a:latin typeface="Open Sans"/>
              <a:ea typeface="+mn-ea"/>
              <a:cs typeface="+mn-cs"/>
            </a:endParaRPr>
          </a:p>
        </p:txBody>
      </p:sp>
      <p:sp>
        <p:nvSpPr>
          <p:cNvPr id="8" name="ZoneTexte 7">
            <a:extLst>
              <a:ext uri="{FF2B5EF4-FFF2-40B4-BE49-F238E27FC236}">
                <a16:creationId xmlns:a16="http://schemas.microsoft.com/office/drawing/2014/main" id="{8FED87EA-9E44-F7EC-2EAD-1C2DEDDD2489}"/>
              </a:ext>
            </a:extLst>
          </p:cNvPr>
          <p:cNvSpPr txBox="1"/>
          <p:nvPr/>
        </p:nvSpPr>
        <p:spPr>
          <a:xfrm>
            <a:off x="8148436" y="935543"/>
            <a:ext cx="562975" cy="246221"/>
          </a:xfrm>
          <a:prstGeom prst="rect">
            <a:avLst/>
          </a:prstGeom>
          <a:solidFill>
            <a:schemeClr val="bg1"/>
          </a:solid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000" b="0" i="0" u="none" strike="noStrike" kern="1200" cap="none" spc="0" normalizeH="0" baseline="0" noProof="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retour</a:t>
            </a:r>
          </a:p>
        </p:txBody>
      </p:sp>
      <p:sp>
        <p:nvSpPr>
          <p:cNvPr id="6" name="ZoneTexte 5">
            <a:extLst>
              <a:ext uri="{FF2B5EF4-FFF2-40B4-BE49-F238E27FC236}">
                <a16:creationId xmlns:a16="http://schemas.microsoft.com/office/drawing/2014/main" id="{7563C3EF-6097-F7FB-4712-397F6EDFF8E6}"/>
              </a:ext>
            </a:extLst>
          </p:cNvPr>
          <p:cNvSpPr txBox="1"/>
          <p:nvPr/>
        </p:nvSpPr>
        <p:spPr>
          <a:xfrm rot="16200000">
            <a:off x="7771893" y="5278593"/>
            <a:ext cx="1879041"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a:ln>
                  <a:noFill/>
                </a:ln>
                <a:solidFill>
                  <a:srgbClr val="222221">
                    <a:lumMod val="75000"/>
                    <a:lumOff val="25000"/>
                  </a:srgbClr>
                </a:solidFill>
                <a:effectLst/>
                <a:uLnTx/>
                <a:uFillTx/>
                <a:latin typeface="Open Sans" panose="020B0606030504020204" pitchFamily="34" charset="0"/>
                <a:ea typeface="Open Sans" panose="020B0606030504020204" pitchFamily="34" charset="0"/>
                <a:cs typeface="Open Sans" panose="020B0606030504020204" pitchFamily="34" charset="0"/>
              </a:rPr>
              <a:t>Source SMMAG décembre 2022</a:t>
            </a:r>
          </a:p>
        </p:txBody>
      </p:sp>
    </p:spTree>
    <p:extLst>
      <p:ext uri="{BB962C8B-B14F-4D97-AF65-F5344CB8AC3E}">
        <p14:creationId xmlns:p14="http://schemas.microsoft.com/office/powerpoint/2010/main" val="3429440142"/>
      </p:ext>
    </p:extLst>
  </p:cSld>
  <p:clrMapOvr>
    <a:masterClrMapping/>
  </p:clrMapOvr>
</p:sld>
</file>

<file path=ppt/theme/theme1.xml><?xml version="1.0" encoding="utf-8"?>
<a:theme xmlns:a="http://schemas.openxmlformats.org/drawingml/2006/main" name="Thème_SCo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11-08_Element-pour-BS-17novembre" id="{1A9F9DAE-9864-4A6A-9087-8BB5CD5A2AE9}" vid="{A2DD7318-C1AC-4A32-9087-BA1F7BDB573A}"/>
    </a:ext>
  </a:extLst>
</a:theme>
</file>

<file path=ppt/theme/theme10.xml><?xml version="1.0" encoding="utf-8"?>
<a:theme xmlns:a="http://schemas.openxmlformats.org/drawingml/2006/main" name="3_Pages courantes">
  <a:themeElements>
    <a:clrScheme name="Nuancier-Agence">
      <a:dk1>
        <a:srgbClr val="222221"/>
      </a:dk1>
      <a:lt1>
        <a:sysClr val="window" lastClr="FFFFFF"/>
      </a:lt1>
      <a:dk2>
        <a:srgbClr val="3F3E3E"/>
      </a:dk2>
      <a:lt2>
        <a:srgbClr val="FFFFFF"/>
      </a:lt2>
      <a:accent1>
        <a:srgbClr val="007996"/>
      </a:accent1>
      <a:accent2>
        <a:srgbClr val="EC6608"/>
      </a:accent2>
      <a:accent3>
        <a:srgbClr val="DBCB1F"/>
      </a:accent3>
      <a:accent4>
        <a:srgbClr val="DC477C"/>
      </a:accent4>
      <a:accent5>
        <a:srgbClr val="6AB647"/>
      </a:accent5>
      <a:accent6>
        <a:srgbClr val="765D4B"/>
      </a:accent6>
      <a:hlink>
        <a:srgbClr val="0070C0"/>
      </a:hlink>
      <a:folHlink>
        <a:srgbClr val="800080"/>
      </a:folHlink>
    </a:clrScheme>
    <a:fontScheme name="Personnalisé 1">
      <a:majorFont>
        <a:latin typeface="Open Sans"/>
        <a:ea typeface=""/>
        <a:cs typeface=""/>
      </a:majorFont>
      <a:minorFont>
        <a:latin typeface="Open Sans"/>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6350">
          <a:solidFill>
            <a:schemeClr val="tx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txDef>
      <a:spPr>
        <a:noFill/>
      </a:spPr>
      <a:bodyPr wrap="none" rtlCol="0">
        <a:spAutoFit/>
      </a:bodyPr>
      <a:lstStyle>
        <a:defPPr>
          <a:defRPr sz="1400" dirty="0" smtClean="0">
            <a:latin typeface="Open Sans" panose="020B0606030504020204" pitchFamily="34" charset="0"/>
            <a:ea typeface="Open Sans" panose="020B0606030504020204" pitchFamily="34" charset="0"/>
            <a:cs typeface="Open Sans" panose="020B0606030504020204" pitchFamily="34" charset="0"/>
          </a:defRPr>
        </a:defPPr>
      </a:lstStyle>
    </a:tx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pwp_4-3.pptx" id="{7A5D9053-E4E4-4936-B6A0-26039F6D0A28}" vid="{BECE5D05-031A-45E2-9C94-71B8005A4881}"/>
    </a:ext>
  </a:extLst>
</a:theme>
</file>

<file path=ppt/theme/theme11.xml><?xml version="1.0" encoding="utf-8"?>
<a:theme xmlns:a="http://schemas.openxmlformats.org/drawingml/2006/main" name="2_Intercalaire partie">
  <a:themeElements>
    <a:clrScheme name="Nuancier-Agence">
      <a:dk1>
        <a:srgbClr val="222221"/>
      </a:dk1>
      <a:lt1>
        <a:sysClr val="window" lastClr="FFFFFF"/>
      </a:lt1>
      <a:dk2>
        <a:srgbClr val="3F3E3E"/>
      </a:dk2>
      <a:lt2>
        <a:srgbClr val="FFFFFF"/>
      </a:lt2>
      <a:accent1>
        <a:srgbClr val="007996"/>
      </a:accent1>
      <a:accent2>
        <a:srgbClr val="EC6608"/>
      </a:accent2>
      <a:accent3>
        <a:srgbClr val="DBCB1F"/>
      </a:accent3>
      <a:accent4>
        <a:srgbClr val="DC477C"/>
      </a:accent4>
      <a:accent5>
        <a:srgbClr val="6AB647"/>
      </a:accent5>
      <a:accent6>
        <a:srgbClr val="765D4B"/>
      </a:accent6>
      <a:hlink>
        <a:srgbClr val="0070C0"/>
      </a:hlink>
      <a:folHlink>
        <a:srgbClr val="800080"/>
      </a:folHlink>
    </a:clrScheme>
    <a:fontScheme name="Personnalisé 1">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w="6350">
          <a:solidFill>
            <a:schemeClr val="tx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pwp_4-3.pptx" id="{7A5D9053-E4E4-4936-B6A0-26039F6D0A28}" vid="{4BE91E41-12EF-4EAD-956F-ED59B58330C6}"/>
    </a:ext>
  </a:extLst>
</a:theme>
</file>

<file path=ppt/theme/theme12.xml><?xml version="1.0" encoding="utf-8"?>
<a:theme xmlns:a="http://schemas.openxmlformats.org/drawingml/2006/main" name="4_Pages courantes">
  <a:themeElements>
    <a:clrScheme name="Nuancier-Agence">
      <a:dk1>
        <a:srgbClr val="222221"/>
      </a:dk1>
      <a:lt1>
        <a:sysClr val="window" lastClr="FFFFFF"/>
      </a:lt1>
      <a:dk2>
        <a:srgbClr val="3F3E3E"/>
      </a:dk2>
      <a:lt2>
        <a:srgbClr val="FFFFFF"/>
      </a:lt2>
      <a:accent1>
        <a:srgbClr val="007996"/>
      </a:accent1>
      <a:accent2>
        <a:srgbClr val="EC6608"/>
      </a:accent2>
      <a:accent3>
        <a:srgbClr val="DBCB1F"/>
      </a:accent3>
      <a:accent4>
        <a:srgbClr val="DC477C"/>
      </a:accent4>
      <a:accent5>
        <a:srgbClr val="6AB647"/>
      </a:accent5>
      <a:accent6>
        <a:srgbClr val="765D4B"/>
      </a:accent6>
      <a:hlink>
        <a:srgbClr val="0070C0"/>
      </a:hlink>
      <a:folHlink>
        <a:srgbClr val="800080"/>
      </a:folHlink>
    </a:clrScheme>
    <a:fontScheme name="Personnalisé 1">
      <a:majorFont>
        <a:latin typeface="Open Sans"/>
        <a:ea typeface=""/>
        <a:cs typeface=""/>
      </a:majorFont>
      <a:minorFont>
        <a:latin typeface="Open Sans"/>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6350">
          <a:solidFill>
            <a:schemeClr val="tx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txDef>
      <a:spPr>
        <a:noFill/>
      </a:spPr>
      <a:bodyPr wrap="none" rtlCol="0">
        <a:spAutoFit/>
      </a:bodyPr>
      <a:lstStyle>
        <a:defPPr>
          <a:defRPr sz="1400" dirty="0" smtClean="0">
            <a:latin typeface="Open Sans" panose="020B0606030504020204" pitchFamily="34" charset="0"/>
            <a:ea typeface="Open Sans" panose="020B0606030504020204" pitchFamily="34" charset="0"/>
            <a:cs typeface="Open Sans" panose="020B0606030504020204" pitchFamily="34" charset="0"/>
          </a:defRPr>
        </a:defPPr>
      </a:lstStyle>
    </a:tx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pwp_4-3.pptx" id="{7A5D9053-E4E4-4936-B6A0-26039F6D0A28}" vid="{BECE5D05-031A-45E2-9C94-71B8005A4881}"/>
    </a:ext>
  </a:extLst>
</a:theme>
</file>

<file path=ppt/theme/theme13.xml><?xml version="1.0" encoding="utf-8"?>
<a:theme xmlns:a="http://schemas.openxmlformats.org/drawingml/2006/main" name="3_Intercalaire partie">
  <a:themeElements>
    <a:clrScheme name="Nuancier-Agence">
      <a:dk1>
        <a:srgbClr val="222221"/>
      </a:dk1>
      <a:lt1>
        <a:sysClr val="window" lastClr="FFFFFF"/>
      </a:lt1>
      <a:dk2>
        <a:srgbClr val="3F3E3E"/>
      </a:dk2>
      <a:lt2>
        <a:srgbClr val="FFFFFF"/>
      </a:lt2>
      <a:accent1>
        <a:srgbClr val="007996"/>
      </a:accent1>
      <a:accent2>
        <a:srgbClr val="EC6608"/>
      </a:accent2>
      <a:accent3>
        <a:srgbClr val="DBCB1F"/>
      </a:accent3>
      <a:accent4>
        <a:srgbClr val="DC477C"/>
      </a:accent4>
      <a:accent5>
        <a:srgbClr val="6AB647"/>
      </a:accent5>
      <a:accent6>
        <a:srgbClr val="765D4B"/>
      </a:accent6>
      <a:hlink>
        <a:srgbClr val="0070C0"/>
      </a:hlink>
      <a:folHlink>
        <a:srgbClr val="800080"/>
      </a:folHlink>
    </a:clrScheme>
    <a:fontScheme name="Personnalisé 1">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w="6350">
          <a:solidFill>
            <a:schemeClr val="tx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pwp_4-3.pptx" id="{7A5D9053-E4E4-4936-B6A0-26039F6D0A28}" vid="{4BE91E41-12EF-4EAD-956F-ED59B58330C6}"/>
    </a:ext>
  </a:extLst>
</a:theme>
</file>

<file path=ppt/theme/theme14.xml><?xml version="1.0" encoding="utf-8"?>
<a:theme xmlns:a="http://schemas.openxmlformats.org/drawingml/2006/main" name="3_Thème_SCo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quette_SCoT.potx" id="{96BFC717-3510-42DF-98D7-1F95D746BF0D}" vid="{09581EC0-B861-4ED0-8397-FD0E830B0EA4}"/>
    </a:ext>
  </a:extLst>
</a:theme>
</file>

<file path=ppt/theme/theme1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dele-présentation-Agence">
  <a:themeElements>
    <a:clrScheme name="Nuancier-Agence">
      <a:dk1>
        <a:srgbClr val="222221"/>
      </a:dk1>
      <a:lt1>
        <a:sysClr val="window" lastClr="FFFFFF"/>
      </a:lt1>
      <a:dk2>
        <a:srgbClr val="3F3E3E"/>
      </a:dk2>
      <a:lt2>
        <a:srgbClr val="FFFFFF"/>
      </a:lt2>
      <a:accent1>
        <a:srgbClr val="007996"/>
      </a:accent1>
      <a:accent2>
        <a:srgbClr val="EC6608"/>
      </a:accent2>
      <a:accent3>
        <a:srgbClr val="DBCB1F"/>
      </a:accent3>
      <a:accent4>
        <a:srgbClr val="DC477C"/>
      </a:accent4>
      <a:accent5>
        <a:srgbClr val="6AB647"/>
      </a:accent5>
      <a:accent6>
        <a:srgbClr val="765D4B"/>
      </a:accent6>
      <a:hlink>
        <a:srgbClr val="0070C0"/>
      </a:hlink>
      <a:folHlink>
        <a:srgbClr val="800080"/>
      </a:folHlink>
    </a:clrScheme>
    <a:fontScheme name="Personnalisé 1">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w="6350">
          <a:solidFill>
            <a:schemeClr val="tx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defRPr sz="1400" dirty="0" smtClean="0">
            <a:latin typeface="Open Sans" panose="020B0606030504020204" pitchFamily="34" charset="0"/>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Presentation-pwp_4-3.pptx" id="{7A5D9053-E4E4-4936-B6A0-26039F6D0A28}" vid="{C51C817D-DEBB-42E7-8EF4-CA0D16EE1038}"/>
    </a:ext>
  </a:extLst>
</a:theme>
</file>

<file path=ppt/theme/theme3.xml><?xml version="1.0" encoding="utf-8"?>
<a:theme xmlns:a="http://schemas.openxmlformats.org/drawingml/2006/main" name="Pages courantes">
  <a:themeElements>
    <a:clrScheme name="Nuancier-Agence">
      <a:dk1>
        <a:srgbClr val="222221"/>
      </a:dk1>
      <a:lt1>
        <a:sysClr val="window" lastClr="FFFFFF"/>
      </a:lt1>
      <a:dk2>
        <a:srgbClr val="3F3E3E"/>
      </a:dk2>
      <a:lt2>
        <a:srgbClr val="FFFFFF"/>
      </a:lt2>
      <a:accent1>
        <a:srgbClr val="007996"/>
      </a:accent1>
      <a:accent2>
        <a:srgbClr val="EC6608"/>
      </a:accent2>
      <a:accent3>
        <a:srgbClr val="DBCB1F"/>
      </a:accent3>
      <a:accent4>
        <a:srgbClr val="DC477C"/>
      </a:accent4>
      <a:accent5>
        <a:srgbClr val="6AB647"/>
      </a:accent5>
      <a:accent6>
        <a:srgbClr val="765D4B"/>
      </a:accent6>
      <a:hlink>
        <a:srgbClr val="0070C0"/>
      </a:hlink>
      <a:folHlink>
        <a:srgbClr val="800080"/>
      </a:folHlink>
    </a:clrScheme>
    <a:fontScheme name="Personnalisé 1">
      <a:majorFont>
        <a:latin typeface="Open Sans"/>
        <a:ea typeface=""/>
        <a:cs typeface=""/>
      </a:majorFont>
      <a:minorFont>
        <a:latin typeface="Open Sans"/>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6350">
          <a:solidFill>
            <a:schemeClr val="tx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txDef>
      <a:spPr>
        <a:noFill/>
      </a:spPr>
      <a:bodyPr wrap="none" rtlCol="0">
        <a:spAutoFit/>
      </a:bodyPr>
      <a:lstStyle>
        <a:defPPr>
          <a:defRPr sz="1400" dirty="0" smtClean="0">
            <a:latin typeface="Open Sans" panose="020B0606030504020204" pitchFamily="34" charset="0"/>
            <a:ea typeface="Open Sans" panose="020B0606030504020204" pitchFamily="34" charset="0"/>
            <a:cs typeface="Open Sans" panose="020B0606030504020204" pitchFamily="34" charset="0"/>
          </a:defRPr>
        </a:defPPr>
      </a:lstStyle>
    </a:tx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pwp_4-3.pptx" id="{7A5D9053-E4E4-4936-B6A0-26039F6D0A28}" vid="{BECE5D05-031A-45E2-9C94-71B8005A4881}"/>
    </a:ext>
  </a:extLst>
</a:theme>
</file>

<file path=ppt/theme/theme4.xml><?xml version="1.0" encoding="utf-8"?>
<a:theme xmlns:a="http://schemas.openxmlformats.org/drawingml/2006/main" name="Intercalaire partie">
  <a:themeElements>
    <a:clrScheme name="Nuancier-Agence">
      <a:dk1>
        <a:srgbClr val="222221"/>
      </a:dk1>
      <a:lt1>
        <a:sysClr val="window" lastClr="FFFFFF"/>
      </a:lt1>
      <a:dk2>
        <a:srgbClr val="3F3E3E"/>
      </a:dk2>
      <a:lt2>
        <a:srgbClr val="FFFFFF"/>
      </a:lt2>
      <a:accent1>
        <a:srgbClr val="007996"/>
      </a:accent1>
      <a:accent2>
        <a:srgbClr val="EC6608"/>
      </a:accent2>
      <a:accent3>
        <a:srgbClr val="DBCB1F"/>
      </a:accent3>
      <a:accent4>
        <a:srgbClr val="DC477C"/>
      </a:accent4>
      <a:accent5>
        <a:srgbClr val="6AB647"/>
      </a:accent5>
      <a:accent6>
        <a:srgbClr val="765D4B"/>
      </a:accent6>
      <a:hlink>
        <a:srgbClr val="0070C0"/>
      </a:hlink>
      <a:folHlink>
        <a:srgbClr val="800080"/>
      </a:folHlink>
    </a:clrScheme>
    <a:fontScheme name="Personnalisé 1">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w="6350">
          <a:solidFill>
            <a:schemeClr val="tx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pwp_4-3.pptx" id="{7A5D9053-E4E4-4936-B6A0-26039F6D0A28}" vid="{4BE91E41-12EF-4EAD-956F-ED59B58330C6}"/>
    </a:ext>
  </a:extLst>
</a:theme>
</file>

<file path=ppt/theme/theme5.xml><?xml version="1.0" encoding="utf-8"?>
<a:theme xmlns:a="http://schemas.openxmlformats.org/drawingml/2006/main" name="1_Modele-présentation-Agence">
  <a:themeElements>
    <a:clrScheme name="Charte Agence 2017">
      <a:dk1>
        <a:srgbClr val="222221"/>
      </a:dk1>
      <a:lt1>
        <a:sysClr val="window" lastClr="FFFFFF"/>
      </a:lt1>
      <a:dk2>
        <a:srgbClr val="3F3E3E"/>
      </a:dk2>
      <a:lt2>
        <a:srgbClr val="FFFFFF"/>
      </a:lt2>
      <a:accent1>
        <a:srgbClr val="007996"/>
      </a:accent1>
      <a:accent2>
        <a:srgbClr val="EC6608"/>
      </a:accent2>
      <a:accent3>
        <a:srgbClr val="503A49"/>
      </a:accent3>
      <a:accent4>
        <a:srgbClr val="9BA223"/>
      </a:accent4>
      <a:accent5>
        <a:srgbClr val="7B6857"/>
      </a:accent5>
      <a:accent6>
        <a:srgbClr val="869293"/>
      </a:accent6>
      <a:hlink>
        <a:srgbClr val="0070C0"/>
      </a:hlink>
      <a:folHlink>
        <a:srgbClr val="800080"/>
      </a:folHlink>
    </a:clrScheme>
    <a:fontScheme name="Personnalisé 1">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w="6350">
          <a:solidFill>
            <a:schemeClr val="tx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defRPr sz="1400" dirty="0" smtClean="0">
            <a:latin typeface="Open Sans" panose="020B0606030504020204" pitchFamily="34" charset="0"/>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Presentation-pwp" id="{73C3E4E2-1E5C-4DAE-B922-CBAA5514B330}" vid="{C9DDD246-9F7F-4D7F-8A04-7048C2138A5A}"/>
    </a:ext>
  </a:extLst>
</a:theme>
</file>

<file path=ppt/theme/theme6.xml><?xml version="1.0" encoding="utf-8"?>
<a:theme xmlns:a="http://schemas.openxmlformats.org/drawingml/2006/main" name="1_Pages courantes">
  <a:themeElements>
    <a:clrScheme name="Charte Agence 2017">
      <a:dk1>
        <a:srgbClr val="222221"/>
      </a:dk1>
      <a:lt1>
        <a:sysClr val="window" lastClr="FFFFFF"/>
      </a:lt1>
      <a:dk2>
        <a:srgbClr val="3F3E3E"/>
      </a:dk2>
      <a:lt2>
        <a:srgbClr val="FFFFFF"/>
      </a:lt2>
      <a:accent1>
        <a:srgbClr val="007996"/>
      </a:accent1>
      <a:accent2>
        <a:srgbClr val="EC6608"/>
      </a:accent2>
      <a:accent3>
        <a:srgbClr val="503A49"/>
      </a:accent3>
      <a:accent4>
        <a:srgbClr val="9BA223"/>
      </a:accent4>
      <a:accent5>
        <a:srgbClr val="7B6857"/>
      </a:accent5>
      <a:accent6>
        <a:srgbClr val="869293"/>
      </a:accent6>
      <a:hlink>
        <a:srgbClr val="0070C0"/>
      </a:hlink>
      <a:folHlink>
        <a:srgbClr val="800080"/>
      </a:folHlink>
    </a:clrScheme>
    <a:fontScheme name="Personnalisé 1">
      <a:majorFont>
        <a:latin typeface="Open Sans"/>
        <a:ea typeface=""/>
        <a:cs typeface=""/>
      </a:majorFont>
      <a:minorFont>
        <a:latin typeface="Open Sans"/>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6350">
          <a:solidFill>
            <a:schemeClr val="tx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txDef>
      <a:spPr>
        <a:noFill/>
      </a:spPr>
      <a:bodyPr wrap="none" rtlCol="0">
        <a:spAutoFit/>
      </a:bodyPr>
      <a:lstStyle>
        <a:defPPr>
          <a:defRPr sz="1400" dirty="0" smtClean="0">
            <a:latin typeface="Open Sans" panose="020B0606030504020204" pitchFamily="34" charset="0"/>
            <a:ea typeface="Open Sans" panose="020B0606030504020204" pitchFamily="34" charset="0"/>
            <a:cs typeface="Open Sans" panose="020B0606030504020204" pitchFamily="34" charset="0"/>
          </a:defRPr>
        </a:defPPr>
      </a:lstStyle>
    </a:tx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pwp" id="{73C3E4E2-1E5C-4DAE-B922-CBAA5514B330}" vid="{4299C10E-EFB1-45B6-8CEE-A546D76EBE8B}"/>
    </a:ext>
  </a:extLst>
</a:theme>
</file>

<file path=ppt/theme/theme7.xml><?xml version="1.0" encoding="utf-8"?>
<a:theme xmlns:a="http://schemas.openxmlformats.org/drawingml/2006/main" name="1_Intercalaire partie">
  <a:themeElements>
    <a:clrScheme name="Charte Agence 2017">
      <a:dk1>
        <a:srgbClr val="222221"/>
      </a:dk1>
      <a:lt1>
        <a:sysClr val="window" lastClr="FFFFFF"/>
      </a:lt1>
      <a:dk2>
        <a:srgbClr val="3F3E3E"/>
      </a:dk2>
      <a:lt2>
        <a:srgbClr val="FFFFFF"/>
      </a:lt2>
      <a:accent1>
        <a:srgbClr val="007996"/>
      </a:accent1>
      <a:accent2>
        <a:srgbClr val="EC6608"/>
      </a:accent2>
      <a:accent3>
        <a:srgbClr val="503A49"/>
      </a:accent3>
      <a:accent4>
        <a:srgbClr val="9BA223"/>
      </a:accent4>
      <a:accent5>
        <a:srgbClr val="7B6857"/>
      </a:accent5>
      <a:accent6>
        <a:srgbClr val="869293"/>
      </a:accent6>
      <a:hlink>
        <a:srgbClr val="0070C0"/>
      </a:hlink>
      <a:folHlink>
        <a:srgbClr val="800080"/>
      </a:folHlink>
    </a:clrScheme>
    <a:fontScheme name="Personnalisé 1">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w="6350">
          <a:solidFill>
            <a:schemeClr val="tx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pwp" id="{73C3E4E2-1E5C-4DAE-B922-CBAA5514B330}" vid="{DD07333F-3D0F-464F-9AA4-DE1E066B9B98}"/>
    </a:ext>
  </a:extLst>
</a:theme>
</file>

<file path=ppt/theme/theme8.xml><?xml version="1.0" encoding="utf-8"?>
<a:theme xmlns:a="http://schemas.openxmlformats.org/drawingml/2006/main" name="Dernière page">
  <a:themeElements>
    <a:clrScheme name="Charte Agence 2017">
      <a:dk1>
        <a:srgbClr val="222221"/>
      </a:dk1>
      <a:lt1>
        <a:sysClr val="window" lastClr="FFFFFF"/>
      </a:lt1>
      <a:dk2>
        <a:srgbClr val="3F3E3E"/>
      </a:dk2>
      <a:lt2>
        <a:srgbClr val="FFFFFF"/>
      </a:lt2>
      <a:accent1>
        <a:srgbClr val="007996"/>
      </a:accent1>
      <a:accent2>
        <a:srgbClr val="EC6608"/>
      </a:accent2>
      <a:accent3>
        <a:srgbClr val="503A49"/>
      </a:accent3>
      <a:accent4>
        <a:srgbClr val="9BA223"/>
      </a:accent4>
      <a:accent5>
        <a:srgbClr val="7B6857"/>
      </a:accent5>
      <a:accent6>
        <a:srgbClr val="869293"/>
      </a:accent6>
      <a:hlink>
        <a:srgbClr val="0070C0"/>
      </a:hlink>
      <a:folHlink>
        <a:srgbClr val="800080"/>
      </a:folHlink>
    </a:clrScheme>
    <a:fontScheme name="Personnalisé 1">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w="6350">
          <a:solidFill>
            <a:schemeClr val="tx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defRPr sz="1400" dirty="0" smtClean="0">
            <a:latin typeface="Open Sans" panose="020B0606030504020204" pitchFamily="34" charset="0"/>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Presentation-pwp" id="{73C3E4E2-1E5C-4DAE-B922-CBAA5514B330}" vid="{2D67E3DD-F899-499D-A801-90759EA50D6F}"/>
    </a:ext>
  </a:extLst>
</a:theme>
</file>

<file path=ppt/theme/theme9.xml><?xml version="1.0" encoding="utf-8"?>
<a:theme xmlns:a="http://schemas.openxmlformats.org/drawingml/2006/main" name="2_Pages courantes">
  <a:themeElements>
    <a:clrScheme name="Nuancier-Agence">
      <a:dk1>
        <a:srgbClr val="222221"/>
      </a:dk1>
      <a:lt1>
        <a:sysClr val="window" lastClr="FFFFFF"/>
      </a:lt1>
      <a:dk2>
        <a:srgbClr val="3F3E3E"/>
      </a:dk2>
      <a:lt2>
        <a:srgbClr val="FFFFFF"/>
      </a:lt2>
      <a:accent1>
        <a:srgbClr val="007996"/>
      </a:accent1>
      <a:accent2>
        <a:srgbClr val="EC6608"/>
      </a:accent2>
      <a:accent3>
        <a:srgbClr val="DBCB1F"/>
      </a:accent3>
      <a:accent4>
        <a:srgbClr val="DC477C"/>
      </a:accent4>
      <a:accent5>
        <a:srgbClr val="6AB647"/>
      </a:accent5>
      <a:accent6>
        <a:srgbClr val="765D4B"/>
      </a:accent6>
      <a:hlink>
        <a:srgbClr val="0070C0"/>
      </a:hlink>
      <a:folHlink>
        <a:srgbClr val="800080"/>
      </a:folHlink>
    </a:clrScheme>
    <a:fontScheme name="Personnalisé 1">
      <a:majorFont>
        <a:latin typeface="Open Sans"/>
        <a:ea typeface=""/>
        <a:cs typeface=""/>
      </a:majorFont>
      <a:minorFont>
        <a:latin typeface="Open Sans"/>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6350">
          <a:solidFill>
            <a:schemeClr val="tx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txDef>
      <a:spPr>
        <a:noFill/>
      </a:spPr>
      <a:bodyPr wrap="none" rtlCol="0">
        <a:spAutoFit/>
      </a:bodyPr>
      <a:lstStyle>
        <a:defPPr>
          <a:defRPr sz="1400" dirty="0" smtClean="0">
            <a:latin typeface="Open Sans" panose="020B0606030504020204" pitchFamily="34" charset="0"/>
            <a:ea typeface="Open Sans" panose="020B0606030504020204" pitchFamily="34" charset="0"/>
            <a:cs typeface="Open Sans" panose="020B0606030504020204" pitchFamily="34" charset="0"/>
          </a:defRPr>
        </a:defPPr>
      </a:lstStyle>
    </a:tx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pwp_4-3.pptx" id="{7A5D9053-E4E4-4936-B6A0-26039F6D0A28}" vid="{BECE5D05-031A-45E2-9C94-71B8005A488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A606949ABE8534E91BDFD2CCBA9038D" ma:contentTypeVersion="19" ma:contentTypeDescription="Crée un document." ma:contentTypeScope="" ma:versionID="d378b84b2c623fc2f0c12d1c396318d7">
  <xsd:schema xmlns:xsd="http://www.w3.org/2001/XMLSchema" xmlns:xs="http://www.w3.org/2001/XMLSchema" xmlns:p="http://schemas.microsoft.com/office/2006/metadata/properties" xmlns:ns2="27e620d1-be66-46c0-84cd-ffe28ed10830" xmlns:ns3="12977207-2aaa-40f5-8978-f595b6f0ed5f" targetNamespace="http://schemas.microsoft.com/office/2006/metadata/properties" ma:root="true" ma:fieldsID="8fd1623607917de2290a9ef423f10684" ns2:_="" ns3:_="">
    <xsd:import namespace="27e620d1-be66-46c0-84cd-ffe28ed10830"/>
    <xsd:import namespace="12977207-2aaa-40f5-8978-f595b6f0ed5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Valid_x00e9_"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e620d1-be66-46c0-84cd-ffe28ed108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Valid_x00e9_" ma:index="17" nillable="true" ma:displayName="Statut" ma:default="1" ma:format="Dropdown" ma:internalName="Valid_x00e9_">
      <xsd:simpleType>
        <xsd:restriction base="dms:Text">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c9c85d75-9522-41cf-90da-547c6e4d608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2977207-2aaa-40f5-8978-f595b6f0ed5f" elementFormDefault="qualified">
    <xsd:import namespace="http://schemas.microsoft.com/office/2006/documentManagement/types"/>
    <xsd:import namespace="http://schemas.microsoft.com/office/infopath/2007/PartnerControls"/>
    <xsd:element name="SharedWithUsers" ma:index="15"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92ab9ceb-3991-4a57-be82-35445d54f194}" ma:internalName="TaxCatchAll" ma:showField="CatchAllData" ma:web="12977207-2aaa-40f5-8978-f595b6f0ed5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7e620d1-be66-46c0-84cd-ffe28ed10830">
      <Terms xmlns="http://schemas.microsoft.com/office/infopath/2007/PartnerControls"/>
    </lcf76f155ced4ddcb4097134ff3c332f>
    <TaxCatchAll xmlns="12977207-2aaa-40f5-8978-f595b6f0ed5f" xsi:nil="true"/>
    <SharedWithUsers xmlns="12977207-2aaa-40f5-8978-f595b6f0ed5f">
      <UserInfo>
        <DisplayName>Benoit Parent</DisplayName>
        <AccountId>854</AccountId>
        <AccountType/>
      </UserInfo>
      <UserInfo>
        <DisplayName>Olivier Alexandre</DisplayName>
        <AccountId>14</AccountId>
        <AccountType/>
      </UserInfo>
      <UserInfo>
        <DisplayName>Mathieu PERRIN</DisplayName>
        <AccountId>1850</AccountId>
        <AccountType/>
      </UserInfo>
      <UserInfo>
        <DisplayName>Cécile Benech</DisplayName>
        <AccountId>15</AccountId>
        <AccountType/>
      </UserInfo>
    </SharedWithUsers>
    <Valid_x00e9_ xmlns="27e620d1-be66-46c0-84cd-ffe28ed10830">1</Valid_x00e9_>
  </documentManagement>
</p:properties>
</file>

<file path=customXml/itemProps1.xml><?xml version="1.0" encoding="utf-8"?>
<ds:datastoreItem xmlns:ds="http://schemas.openxmlformats.org/officeDocument/2006/customXml" ds:itemID="{FA3EA092-4E9D-4F55-8D98-C9FC2933007F}">
  <ds:schemaRefs>
    <ds:schemaRef ds:uri="http://schemas.microsoft.com/sharepoint/v3/contenttype/forms"/>
  </ds:schemaRefs>
</ds:datastoreItem>
</file>

<file path=customXml/itemProps2.xml><?xml version="1.0" encoding="utf-8"?>
<ds:datastoreItem xmlns:ds="http://schemas.openxmlformats.org/officeDocument/2006/customXml" ds:itemID="{88D0BFFC-7F3A-48F2-B003-5982F5FDBC70}">
  <ds:schemaRefs>
    <ds:schemaRef ds:uri="12977207-2aaa-40f5-8978-f595b6f0ed5f"/>
    <ds:schemaRef ds:uri="27e620d1-be66-46c0-84cd-ffe28ed1083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0817756-E1C3-4A4F-A37C-8BBC7310BBE6}">
  <ds:schemaRefs>
    <ds:schemaRef ds:uri="12977207-2aaa-40f5-8978-f595b6f0ed5f"/>
    <ds:schemaRef ds:uri="27e620d1-be66-46c0-84cd-ffe28ed1083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2020-11-08_Element-pour-BS-17novembre</Template>
  <TotalTime>3</TotalTime>
  <Words>1971</Words>
  <Application>Microsoft Office PowerPoint</Application>
  <PresentationFormat>Affichage à l'écran (4:3)</PresentationFormat>
  <Paragraphs>167</Paragraphs>
  <Slides>20</Slides>
  <Notes>1</Notes>
  <HiddenSlides>12</HiddenSlides>
  <MMClips>0</MMClips>
  <ScaleCrop>false</ScaleCrop>
  <HeadingPairs>
    <vt:vector size="6" baseType="variant">
      <vt:variant>
        <vt:lpstr>Polices utilisées</vt:lpstr>
      </vt:variant>
      <vt:variant>
        <vt:i4>9</vt:i4>
      </vt:variant>
      <vt:variant>
        <vt:lpstr>Thème</vt:lpstr>
      </vt:variant>
      <vt:variant>
        <vt:i4>14</vt:i4>
      </vt:variant>
      <vt:variant>
        <vt:lpstr>Titres des diapositives</vt:lpstr>
      </vt:variant>
      <vt:variant>
        <vt:i4>20</vt:i4>
      </vt:variant>
    </vt:vector>
  </HeadingPairs>
  <TitlesOfParts>
    <vt:vector size="43" baseType="lpstr">
      <vt:lpstr>Arial</vt:lpstr>
      <vt:lpstr>Calibri</vt:lpstr>
      <vt:lpstr>Calibri Light</vt:lpstr>
      <vt:lpstr>Courier New</vt:lpstr>
      <vt:lpstr>Eurostile</vt:lpstr>
      <vt:lpstr>Helvetica Neue</vt:lpstr>
      <vt:lpstr>Monda</vt:lpstr>
      <vt:lpstr>Open Sans</vt:lpstr>
      <vt:lpstr>Wingdings</vt:lpstr>
      <vt:lpstr>Thème_SCoT</vt:lpstr>
      <vt:lpstr>Modele-présentation-Agence</vt:lpstr>
      <vt:lpstr>Pages courantes</vt:lpstr>
      <vt:lpstr>Intercalaire partie</vt:lpstr>
      <vt:lpstr>1_Modele-présentation-Agence</vt:lpstr>
      <vt:lpstr>1_Pages courantes</vt:lpstr>
      <vt:lpstr>1_Intercalaire partie</vt:lpstr>
      <vt:lpstr>Dernière page</vt:lpstr>
      <vt:lpstr>2_Pages courantes</vt:lpstr>
      <vt:lpstr>3_Pages courantes</vt:lpstr>
      <vt:lpstr>2_Intercalaire partie</vt:lpstr>
      <vt:lpstr>4_Pages courantes</vt:lpstr>
      <vt:lpstr>3_Intercalaire partie</vt:lpstr>
      <vt:lpstr>3_Thème_SCoT</vt:lpstr>
      <vt:lpstr>Bilan du SCoT</vt:lpstr>
      <vt:lpstr> Transports et mobilités : contenus du SCoT de la Greg </vt:lpstr>
      <vt:lpstr>Question évaluative n°2 : s’oriente-t-on vers un rééquilibrage de l’activité et de l’habitat ? Eléments saillants du bilan de 2018</vt:lpstr>
      <vt:lpstr>Mobilité Principaux enseignements du bilan 2023-2024</vt:lpstr>
      <vt:lpstr>Mobilité Principaux enseignements du bilan 2023-2024</vt:lpstr>
      <vt:lpstr>Mobilité Principaux enseignements du bilan 2023-2024</vt:lpstr>
      <vt:lpstr>Evolution des pratiques de mobilité</vt:lpstr>
      <vt:lpstr>Organisation et planification des déplacements</vt:lpstr>
      <vt:lpstr>Renforcement de l’infrastructure ferroviaire</vt:lpstr>
      <vt:lpstr>Bilan des projets routiers</vt:lpstr>
      <vt:lpstr>Transports et mobilités</vt:lpstr>
      <vt:lpstr>Présentation PowerPoint</vt:lpstr>
      <vt:lpstr>Orientations concernant l’organisation de la grande accessibilité</vt:lpstr>
      <vt:lpstr>Orientations concernant l’organisation des transports collectifs</vt:lpstr>
      <vt:lpstr>Orientations pour l’organisation des transports ferroviaires</vt:lpstr>
      <vt:lpstr>Orientations pour l’organisation des dessertes structurantes par car/bus</vt:lpstr>
      <vt:lpstr>Orientations pour l’organisation des déplacements routiers</vt:lpstr>
      <vt:lpstr>Recommandations pour l’aménagement des axes et apaisement des vitesses</vt:lpstr>
      <vt:lpstr>Localisation des principaux projets routiers programmés ou envisagés</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Olivier Alexandre</dc:creator>
  <cp:lastModifiedBy>Nathalie Fumex</cp:lastModifiedBy>
  <cp:revision>3</cp:revision>
  <cp:lastPrinted>2024-03-06T10:44:06Z</cp:lastPrinted>
  <dcterms:created xsi:type="dcterms:W3CDTF">2021-11-15T09:39:57Z</dcterms:created>
  <dcterms:modified xsi:type="dcterms:W3CDTF">2025-02-10T15:25:35Z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alidé">
    <vt:lpwstr>1</vt:lpwstr>
  </property>
  <property fmtid="{D5CDD505-2E9C-101B-9397-08002B2CF9AE}" pid="3" name="CUSTOM_THEMES">
    <vt:lpwstr>15;#Agriculture / Alimentation|1b33464e-7991-4079-ad61-f89109f69873;#16;#Animation|a8078f8b-e54d-4822-8c22-cf0decae2cc1;#17;#Climat / Energie|a198546d-ad87-40c2-bbaf-43e02a488047;#18;#Commerces|6a98a671-3cb7-4007-9960-ebe5d376ae54;#19;#Communication|a7dcabce-e9e8-4061-a223-ab9b4ea7b4a4;#20;#Economie|5a113c23-13f7-41aa-997d-6da387060cda;#21;#Environnement / Biodiversité|6e3723bd-3cd3-4efc-ab94-73e492a632fc;#22;#Foncier|ebd6608e-8713-4509-9b74-debb7a8e6406;#23;#Habitat|c23ce33b-115a-4d85-afcb-cdca6952cf11;#24;#Mobilité|a892fc95-c240-466e-bdab-88d5594cbec5;#25;#Montagne|e4279b5b-079b-456b-b6a6-3aee1e5a2ac9;#26;#Observation|0e5ce8cc-6b1b-4a6b-bebe-35845bea6059;#27;#Patrimoine|460cb6e7-1b35-4ce7-ac3a-cad6163e03a8;#28;#Paysage|97afb5e7-fb8f-48e5-8c3d-a64e09d6ea87;#29;#Planification|4a83ec03-d4e2-423c-a978-b3efe6fca434;#30;#Prospective|66fcebc9-2625-4074-b3e9-543b844712b8;#62;#Cohésion sociale|d9bba894-25d1-4b81-b4cf-f6765c0044bd</vt:lpwstr>
  </property>
  <property fmtid="{D5CDD505-2E9C-101B-9397-08002B2CF9AE}" pid="4" name="CUSTOM_COMMANDITAIRES">
    <vt:lpwstr>14;#EP SCoT GReG|8744c20b-e038-4ec9-8294-34874f249e96</vt:lpwstr>
  </property>
  <property fmtid="{D5CDD505-2E9C-101B-9397-08002B2CF9AE}" pid="5" name="CUSTOM_ECHELLETERRITORIALE">
    <vt:lpwstr>32;#Inter EPCI|4f831d74-43b7-4647-b2ef-9a3d1c79752b</vt:lpwstr>
  </property>
  <property fmtid="{D5CDD505-2E9C-101B-9397-08002B2CF9AE}" pid="6" name="CUSTOM_MembresInformes">
    <vt:lpwstr>7;#CC Coeur de Chartreuse|e7505009-dbec-44ad-9f1d-a9c8fc44e38f;#8;#CCMV|f72d93b5-c2ca-423a-828f-f664997e8f1c;#9;#Communes|92d46c63-ccd6-4bc2-8fb2-d53ef9d2f692;#10;#ADEME|04da6847-de02-4523-aa5a-07f5a592caa6;#11;#Département de l'Isère|1f4e27d4-4fc1-45b7-a958-873ef1320c0f;#12;#EPFL D|9fb0fd5b-90d4-458d-9564-961f7e20508c;#13;#EPORA|e6afdeb6-eb5e-430e-8432-addc4fb07944;#46;#ARS|6fab2e84-e841-46f7-be86-1aeeb7a3a6fd;#86;#CC de la Matheysine|277a56ad-6cc2-4e10-816b-c47e1e5d5746</vt:lpwstr>
  </property>
  <property fmtid="{D5CDD505-2E9C-101B-9397-08002B2CF9AE}" pid="7" name="MediaServiceImageTags">
    <vt:lpwstr/>
  </property>
  <property fmtid="{D5CDD505-2E9C-101B-9397-08002B2CF9AE}" pid="8" name="CUSTOM_Livrable">
    <vt:lpwstr/>
  </property>
  <property fmtid="{D5CDD505-2E9C-101B-9397-08002B2CF9AE}" pid="9" name="CUSTOM_NUMAFFHISTO">
    <vt:lpwstr>31;#20043005|21d3f3ab-044b-4a88-bfd7-5229efa14ffc;#69;#22043006|f76b62e5-de5d-4f77-b07b-9d58e792c575;#52;#21043008|bfdfc1c3-ff41-4c23-aeee-03f0b9e7915c;#94;#23043005|8b770af3-1b4b-4c91-be9a-d4ef23e81b0d</vt:lpwstr>
  </property>
  <property fmtid="{D5CDD505-2E9C-101B-9397-08002B2CF9AE}" pid="10" name="ContentTypeId">
    <vt:lpwstr>0x0101005A606949ABE8534E91BDFD2CCBA9038D</vt:lpwstr>
  </property>
  <property fmtid="{D5CDD505-2E9C-101B-9397-08002B2CF9AE}" pid="11" name="CUSTOM_NumAffaire">
    <vt:lpwstr>98;#24043002|92447f15-8122-4694-b4ca-e99fbc83db8f</vt:lpwstr>
  </property>
  <property fmtid="{D5CDD505-2E9C-101B-9397-08002B2CF9AE}" pid="12" name="CUSTOM_AUTRESPARTENAIRESINTERESS">
    <vt:lpwstr>3;#Bièvre Isère Communauté|0ebc01fe-12b3-4368-8332-2eec92628c4e;#2;#CAPV|5b2fe059-728e-4361-ba4a-798c519d24e1;#1;#CC Bièvre Est|27aa4db3-25df-4c17-9976-fdf0bbd19c1e;#11;#Département de l'Isère|1f4e27d4-4fc1-45b7-a958-873ef1320c0f;#12;#EPFL D|9fb0fd5b-90d4-458d-9564-961f7e20508c;#13;#EPORA|e6afdeb6-eb5e-430e-8432-addc4fb07944;#4;#Etat / DDT|43cce202-3bde-480e-bc7b-5120ddfc7feb;#5;#Grenoble Alpes Métropole|1e5bbf92-20c8-4d64-8020-36607b767579;#58;#SMVIC|3b8baf41-4a82-4f35-aa61-4fe0a76d6686;#6;#Le Grésivaudan|50cad8f5-0cea-441e-b278-200860a74492</vt:lpwstr>
  </property>
</Properties>
</file>